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8"/>
  </p:notesMasterIdLst>
  <p:handoutMasterIdLst>
    <p:handoutMasterId r:id="rId39"/>
  </p:handoutMasterIdLst>
  <p:sldIdLst>
    <p:sldId id="257" r:id="rId5"/>
    <p:sldId id="393" r:id="rId6"/>
    <p:sldId id="392" r:id="rId7"/>
    <p:sldId id="395" r:id="rId8"/>
    <p:sldId id="396" r:id="rId9"/>
    <p:sldId id="397" r:id="rId10"/>
    <p:sldId id="401" r:id="rId11"/>
    <p:sldId id="402" r:id="rId12"/>
    <p:sldId id="398" r:id="rId13"/>
    <p:sldId id="399" r:id="rId14"/>
    <p:sldId id="400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6" r:id="rId25"/>
    <p:sldId id="413" r:id="rId26"/>
    <p:sldId id="414" r:id="rId27"/>
    <p:sldId id="417" r:id="rId28"/>
    <p:sldId id="418" r:id="rId29"/>
    <p:sldId id="419" r:id="rId30"/>
    <p:sldId id="420" r:id="rId31"/>
    <p:sldId id="421" r:id="rId32"/>
    <p:sldId id="422" r:id="rId33"/>
    <p:sldId id="425" r:id="rId34"/>
    <p:sldId id="423" r:id="rId35"/>
    <p:sldId id="426" r:id="rId36"/>
    <p:sldId id="394" r:id="rId3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8DA"/>
    <a:srgbClr val="E7F4ED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ellini" userId="f951dcbc-267d-407c-8370-e9b03952ec43" providerId="ADAL" clId="{737FF558-3254-4B27-B90F-CFD7627AFA42}"/>
    <pc:docChg chg="undo redo custSel addSld delSld modSld sldOrd modMainMaster">
      <pc:chgData name="Lorenzo Cellini" userId="f951dcbc-267d-407c-8370-e9b03952ec43" providerId="ADAL" clId="{737FF558-3254-4B27-B90F-CFD7627AFA42}" dt="2022-06-05T14:08:20.692" v="11735"/>
      <pc:docMkLst>
        <pc:docMk/>
      </pc:docMkLst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2979876663" sldId="268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3891345585" sldId="270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2624630061" sldId="272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3740286033" sldId="277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2496947791" sldId="278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395518310" sldId="279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1420547054" sldId="281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560021826" sldId="317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3521561301" sldId="321"/>
        </pc:sldMkLst>
      </pc:sldChg>
      <pc:sldChg chg="modSp 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2158886557" sldId="384"/>
        </pc:sldMkLst>
        <pc:spChg chg="mod">
          <ac:chgData name="Lorenzo Cellini" userId="f951dcbc-267d-407c-8370-e9b03952ec43" providerId="ADAL" clId="{737FF558-3254-4B27-B90F-CFD7627AFA42}" dt="2022-05-21T14:34:46.828" v="230" actId="20577"/>
          <ac:spMkLst>
            <pc:docMk/>
            <pc:sldMk cId="2158886557" sldId="384"/>
            <ac:spMk id="11" creationId="{23418ADF-358F-4647-A511-FCFFEDA83429}"/>
          </ac:spMkLst>
        </pc:spChg>
        <pc:spChg chg="mod">
          <ac:chgData name="Lorenzo Cellini" userId="f951dcbc-267d-407c-8370-e9b03952ec43" providerId="ADAL" clId="{737FF558-3254-4B27-B90F-CFD7627AFA42}" dt="2022-05-21T14:34:09.941" v="224" actId="5793"/>
          <ac:spMkLst>
            <pc:docMk/>
            <pc:sldMk cId="2158886557" sldId="384"/>
            <ac:spMk id="12" creationId="{E5127060-CDBF-435F-9009-A5451CCE305D}"/>
          </ac:spMkLst>
        </pc:spChg>
      </pc:sldChg>
      <pc:sldChg chg="modSp 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2313234867" sldId="389"/>
        </pc:sldMkLst>
        <pc:spChg chg="mod">
          <ac:chgData name="Lorenzo Cellini" userId="f951dcbc-267d-407c-8370-e9b03952ec43" providerId="ADAL" clId="{737FF558-3254-4B27-B90F-CFD7627AFA42}" dt="2022-05-21T14:34:42.132" v="226"/>
          <ac:spMkLst>
            <pc:docMk/>
            <pc:sldMk cId="2313234867" sldId="389"/>
            <ac:spMk id="2" creationId="{0046426E-F6F6-4A7C-9181-8C3090996261}"/>
          </ac:spMkLst>
        </pc:spChg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3247798845" sldId="391"/>
        </pc:sldMkLst>
      </pc:sldChg>
      <pc:sldChg chg="modSp add mod">
        <pc:chgData name="Lorenzo Cellini" userId="f951dcbc-267d-407c-8370-e9b03952ec43" providerId="ADAL" clId="{737FF558-3254-4B27-B90F-CFD7627AFA42}" dt="2022-06-05T14:08:20.692" v="11735"/>
        <pc:sldMkLst>
          <pc:docMk/>
          <pc:sldMk cId="929340308" sldId="392"/>
        </pc:sldMkLst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929340308" sldId="392"/>
            <ac:spMk id="4" creationId="{0C329F70-04F7-4C70-BCF8-D4371F54EF2F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929340308" sldId="392"/>
            <ac:spMk id="5" creationId="{06A3302E-502D-4151-81C9-5FD6AF9596D6}"/>
          </ac:spMkLst>
        </pc:spChg>
        <pc:spChg chg="mod">
          <ac:chgData name="Lorenzo Cellini" userId="f951dcbc-267d-407c-8370-e9b03952ec43" providerId="ADAL" clId="{737FF558-3254-4B27-B90F-CFD7627AFA42}" dt="2022-05-21T14:36:29.146" v="254" actId="20577"/>
          <ac:spMkLst>
            <pc:docMk/>
            <pc:sldMk cId="929340308" sldId="392"/>
            <ac:spMk id="11" creationId="{23418ADF-358F-4647-A511-FCFFEDA83429}"/>
          </ac:spMkLst>
        </pc:spChg>
        <pc:spChg chg="mod">
          <ac:chgData name="Lorenzo Cellini" userId="f951dcbc-267d-407c-8370-e9b03952ec43" providerId="ADAL" clId="{737FF558-3254-4B27-B90F-CFD7627AFA42}" dt="2022-05-21T14:42:59.627" v="703" actId="20577"/>
          <ac:spMkLst>
            <pc:docMk/>
            <pc:sldMk cId="929340308" sldId="392"/>
            <ac:spMk id="12" creationId="{E5127060-CDBF-435F-9009-A5451CCE305D}"/>
          </ac:spMkLst>
        </pc:spChg>
      </pc:sldChg>
      <pc:sldChg chg="addSp delSp modSp add mod modClrScheme modShow chgLayout">
        <pc:chgData name="Lorenzo Cellini" userId="f951dcbc-267d-407c-8370-e9b03952ec43" providerId="ADAL" clId="{737FF558-3254-4B27-B90F-CFD7627AFA42}" dt="2022-06-05T14:08:20.692" v="11735"/>
        <pc:sldMkLst>
          <pc:docMk/>
          <pc:sldMk cId="1415463852" sldId="393"/>
        </pc:sldMkLst>
        <pc:spChg chg="mod ord">
          <ac:chgData name="Lorenzo Cellini" userId="f951dcbc-267d-407c-8370-e9b03952ec43" providerId="ADAL" clId="{737FF558-3254-4B27-B90F-CFD7627AFA42}" dt="2022-05-21T17:20:04.897" v="2850" actId="20577"/>
          <ac:spMkLst>
            <pc:docMk/>
            <pc:sldMk cId="1415463852" sldId="393"/>
            <ac:spMk id="14" creationId="{C15EE852-24F1-4643-8082-AB45CFF2BA10}"/>
          </ac:spMkLst>
        </pc:spChg>
        <pc:spChg chg="del mod">
          <ac:chgData name="Lorenzo Cellini" userId="f951dcbc-267d-407c-8370-e9b03952ec43" providerId="ADAL" clId="{737FF558-3254-4B27-B90F-CFD7627AFA42}" dt="2022-05-21T14:35:41.487" v="239" actId="478"/>
          <ac:spMkLst>
            <pc:docMk/>
            <pc:sldMk cId="1415463852" sldId="393"/>
            <ac:spMk id="15" creationId="{4139825C-53C7-44F4-A064-9795CECD081B}"/>
          </ac:spMkLst>
        </pc:spChg>
        <pc:spChg chg="mod">
          <ac:chgData name="Lorenzo Cellini" userId="f951dcbc-267d-407c-8370-e9b03952ec43" providerId="ADAL" clId="{737FF558-3254-4B27-B90F-CFD7627AFA42}" dt="2022-06-05T14:05:56.210" v="11733" actId="20577"/>
          <ac:spMkLst>
            <pc:docMk/>
            <pc:sldMk cId="1415463852" sldId="393"/>
            <ac:spMk id="19" creationId="{386DB667-0553-4FB8-B0E0-776539934AFF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415463852" sldId="393"/>
            <ac:spMk id="20" creationId="{C77C6228-C5A8-44DC-ABD7-A22A4475D3DF}"/>
          </ac:spMkLst>
        </pc:spChg>
        <pc:spChg chg="mod">
          <ac:chgData name="Lorenzo Cellini" userId="f951dcbc-267d-407c-8370-e9b03952ec43" providerId="ADAL" clId="{737FF558-3254-4B27-B90F-CFD7627AFA42}" dt="2022-05-21T14:45:55.294" v="712" actId="26606"/>
          <ac:spMkLst>
            <pc:docMk/>
            <pc:sldMk cId="1415463852" sldId="393"/>
            <ac:spMk id="21" creationId="{1C563B34-DD53-4FB1-B8C2-8914E01C6365}"/>
          </ac:spMkLst>
        </pc:spChg>
        <pc:spChg chg="add del">
          <ac:chgData name="Lorenzo Cellini" userId="f951dcbc-267d-407c-8370-e9b03952ec43" providerId="ADAL" clId="{737FF558-3254-4B27-B90F-CFD7627AFA42}" dt="2022-05-21T14:45:55.294" v="712" actId="26606"/>
          <ac:spMkLst>
            <pc:docMk/>
            <pc:sldMk cId="1415463852" sldId="393"/>
            <ac:spMk id="23" creationId="{04385693-2589-996F-2622-6E30F310E31B}"/>
          </ac:spMkLst>
        </pc:spChg>
        <pc:spChg chg="add del">
          <ac:chgData name="Lorenzo Cellini" userId="f951dcbc-267d-407c-8370-e9b03952ec43" providerId="ADAL" clId="{737FF558-3254-4B27-B90F-CFD7627AFA42}" dt="2022-05-21T14:45:51.481" v="706" actId="26606"/>
          <ac:spMkLst>
            <pc:docMk/>
            <pc:sldMk cId="1415463852" sldId="393"/>
            <ac:spMk id="26" creationId="{04385693-2589-996F-2622-6E30F310E31B}"/>
          </ac:spMkLst>
        </pc:spChg>
        <pc:spChg chg="add del mod">
          <ac:chgData name="Lorenzo Cellini" userId="f951dcbc-267d-407c-8370-e9b03952ec43" providerId="ADAL" clId="{737FF558-3254-4B27-B90F-CFD7627AFA42}" dt="2022-05-21T14:45:52.834" v="708" actId="26606"/>
          <ac:spMkLst>
            <pc:docMk/>
            <pc:sldMk cId="1415463852" sldId="393"/>
            <ac:spMk id="28" creationId="{FD0DE711-B8DE-6FDC-5466-BF7051B91091}"/>
          </ac:spMkLst>
        </pc:spChg>
        <pc:picChg chg="mod">
          <ac:chgData name="Lorenzo Cellini" userId="f951dcbc-267d-407c-8370-e9b03952ec43" providerId="ADAL" clId="{737FF558-3254-4B27-B90F-CFD7627AFA42}" dt="2022-05-21T14:45:56.770" v="714" actId="14826"/>
          <ac:picMkLst>
            <pc:docMk/>
            <pc:sldMk cId="1415463852" sldId="393"/>
            <ac:picMk id="18" creationId="{301557C2-9072-409B-88EC-E8577CEFCAFB}"/>
          </ac:picMkLst>
        </pc:picChg>
      </pc:sldChg>
      <pc:sldChg chg="modSp add mod modShow">
        <pc:chgData name="Lorenzo Cellini" userId="f951dcbc-267d-407c-8370-e9b03952ec43" providerId="ADAL" clId="{737FF558-3254-4B27-B90F-CFD7627AFA42}" dt="2022-06-05T14:08:20.692" v="11735"/>
        <pc:sldMkLst>
          <pc:docMk/>
          <pc:sldMk cId="2934461099" sldId="394"/>
        </pc:sldMkLst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934461099" sldId="394"/>
            <ac:spMk id="4" creationId="{7823E305-6365-4345-8BD1-4A31C61D96CB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934461099" sldId="394"/>
            <ac:spMk id="5" creationId="{0B37A3FF-ED32-4C4A-A21F-848A3BF6F896}"/>
          </ac:spMkLst>
        </pc:spChg>
        <pc:spChg chg="mod">
          <ac:chgData name="Lorenzo Cellini" userId="f951dcbc-267d-407c-8370-e9b03952ec43" providerId="ADAL" clId="{737FF558-3254-4B27-B90F-CFD7627AFA42}" dt="2022-05-21T14:49:00.158" v="736" actId="20577"/>
          <ac:spMkLst>
            <pc:docMk/>
            <pc:sldMk cId="2934461099" sldId="394"/>
            <ac:spMk id="22" creationId="{F8FAEED9-1ECD-45F9-87A0-9394BAEABB79}"/>
          </ac:spMkLst>
        </pc:spChg>
        <pc:spChg chg="mod">
          <ac:chgData name="Lorenzo Cellini" userId="f951dcbc-267d-407c-8370-e9b03952ec43" providerId="ADAL" clId="{737FF558-3254-4B27-B90F-CFD7627AFA42}" dt="2022-05-21T14:49:19.285" v="787" actId="20577"/>
          <ac:spMkLst>
            <pc:docMk/>
            <pc:sldMk cId="2934461099" sldId="394"/>
            <ac:spMk id="23" creationId="{8E5E4638-9BCB-4C2E-914F-CC868E2020D5}"/>
          </ac:spMkLst>
        </pc:spChg>
      </pc:sldChg>
      <pc:sldChg chg="modSp add mod modShow">
        <pc:chgData name="Lorenzo Cellini" userId="f951dcbc-267d-407c-8370-e9b03952ec43" providerId="ADAL" clId="{737FF558-3254-4B27-B90F-CFD7627AFA42}" dt="2022-06-05T14:08:20.692" v="11735"/>
        <pc:sldMkLst>
          <pc:docMk/>
          <pc:sldMk cId="1622060368" sldId="395"/>
        </pc:sldMkLst>
        <pc:spChg chg="mod">
          <ac:chgData name="Lorenzo Cellini" userId="f951dcbc-267d-407c-8370-e9b03952ec43" providerId="ADAL" clId="{737FF558-3254-4B27-B90F-CFD7627AFA42}" dt="2022-05-21T14:51:03.694" v="805" actId="20577"/>
          <ac:spMkLst>
            <pc:docMk/>
            <pc:sldMk cId="1622060368" sldId="395"/>
            <ac:spMk id="7" creationId="{47788B34-4190-4916-9048-47720EA5ABF1}"/>
          </ac:spMkLst>
        </pc:spChg>
        <pc:spChg chg="mod">
          <ac:chgData name="Lorenzo Cellini" userId="f951dcbc-267d-407c-8370-e9b03952ec43" providerId="ADAL" clId="{737FF558-3254-4B27-B90F-CFD7627AFA42}" dt="2022-05-21T14:51:10.655" v="820" actId="20577"/>
          <ac:spMkLst>
            <pc:docMk/>
            <pc:sldMk cId="1622060368" sldId="395"/>
            <ac:spMk id="8" creationId="{ABA415A0-3B77-43FB-A408-5F1DA4B0AAFA}"/>
          </ac:spMkLst>
        </pc:spChg>
        <pc:spChg chg="mod">
          <ac:chgData name="Lorenzo Cellini" userId="f951dcbc-267d-407c-8370-e9b03952ec43" providerId="ADAL" clId="{737FF558-3254-4B27-B90F-CFD7627AFA42}" dt="2022-05-21T17:34:41.449" v="2926" actId="115"/>
          <ac:spMkLst>
            <pc:docMk/>
            <pc:sldMk cId="1622060368" sldId="395"/>
            <ac:spMk id="9" creationId="{8598ECEC-4413-4244-8F21-0076EC511806}"/>
          </ac:spMkLst>
        </pc:spChg>
        <pc:spChg chg="mod">
          <ac:chgData name="Lorenzo Cellini" userId="f951dcbc-267d-407c-8370-e9b03952ec43" providerId="ADAL" clId="{737FF558-3254-4B27-B90F-CFD7627AFA42}" dt="2022-05-21T14:51:23.631" v="861" actId="20577"/>
          <ac:spMkLst>
            <pc:docMk/>
            <pc:sldMk cId="1622060368" sldId="395"/>
            <ac:spMk id="10" creationId="{34A9BC34-CFDB-4D7A-8D6C-1CE608D0909F}"/>
          </ac:spMkLst>
        </pc:spChg>
        <pc:spChg chg="mod">
          <ac:chgData name="Lorenzo Cellini" userId="f951dcbc-267d-407c-8370-e9b03952ec43" providerId="ADAL" clId="{737FF558-3254-4B27-B90F-CFD7627AFA42}" dt="2022-05-21T20:45:23.752" v="4373" actId="20577"/>
          <ac:spMkLst>
            <pc:docMk/>
            <pc:sldMk cId="1622060368" sldId="395"/>
            <ac:spMk id="11" creationId="{1D014E48-5DD9-49CE-AD5B-0FEF69204F68}"/>
          </ac:spMkLst>
        </pc:spChg>
        <pc:spChg chg="mod">
          <ac:chgData name="Lorenzo Cellini" userId="f951dcbc-267d-407c-8370-e9b03952ec43" providerId="ADAL" clId="{737FF558-3254-4B27-B90F-CFD7627AFA42}" dt="2022-05-21T14:51:17.545" v="841" actId="20577"/>
          <ac:spMkLst>
            <pc:docMk/>
            <pc:sldMk cId="1622060368" sldId="395"/>
            <ac:spMk id="12" creationId="{3A63626D-0E6E-4023-ABFC-A744C9862159}"/>
          </ac:spMkLst>
        </pc:spChg>
        <pc:spChg chg="mod">
          <ac:chgData name="Lorenzo Cellini" userId="f951dcbc-267d-407c-8370-e9b03952ec43" providerId="ADAL" clId="{737FF558-3254-4B27-B90F-CFD7627AFA42}" dt="2022-05-31T17:28:11.411" v="10512" actId="20577"/>
          <ac:spMkLst>
            <pc:docMk/>
            <pc:sldMk cId="1622060368" sldId="395"/>
            <ac:spMk id="13" creationId="{258E9390-685C-4BAD-BFAD-EC56E81C4745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622060368" sldId="395"/>
            <ac:spMk id="14" creationId="{D236478C-E242-44E0-8357-C72C9B588CA7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622060368" sldId="395"/>
            <ac:spMk id="15" creationId="{65A6DC02-681E-4AF7-AC6E-57CDDB2FBA28}"/>
          </ac:spMkLst>
        </pc:spChg>
      </pc:sldChg>
      <pc:sldChg chg="add del">
        <pc:chgData name="Lorenzo Cellini" userId="f951dcbc-267d-407c-8370-e9b03952ec43" providerId="ADAL" clId="{737FF558-3254-4B27-B90F-CFD7627AFA42}" dt="2022-05-21T15:32:32.489" v="1471"/>
        <pc:sldMkLst>
          <pc:docMk/>
          <pc:sldMk cId="2486149362" sldId="396"/>
        </pc:sldMkLst>
      </pc:sldChg>
      <pc:sldChg chg="modSp add mod modShow">
        <pc:chgData name="Lorenzo Cellini" userId="f951dcbc-267d-407c-8370-e9b03952ec43" providerId="ADAL" clId="{737FF558-3254-4B27-B90F-CFD7627AFA42}" dt="2022-06-05T14:08:20.692" v="11735"/>
        <pc:sldMkLst>
          <pc:docMk/>
          <pc:sldMk cId="3256978908" sldId="396"/>
        </pc:sldMkLst>
        <pc:spChg chg="mod">
          <ac:chgData name="Lorenzo Cellini" userId="f951dcbc-267d-407c-8370-e9b03952ec43" providerId="ADAL" clId="{737FF558-3254-4B27-B90F-CFD7627AFA42}" dt="2022-05-21T16:03:53.211" v="1975" actId="20577"/>
          <ac:spMkLst>
            <pc:docMk/>
            <pc:sldMk cId="3256978908" sldId="396"/>
            <ac:spMk id="2" creationId="{FCB102D8-1D22-4940-AF19-07CF3A0DC5F4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256978908" sldId="396"/>
            <ac:spMk id="14" creationId="{DC738669-5750-45EA-9715-A0041D4C569B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256978908" sldId="396"/>
            <ac:spMk id="15" creationId="{CD05A243-8080-4F6D-8538-65CDDF891BA6}"/>
          </ac:spMkLst>
        </pc:spChg>
        <pc:graphicFrameChg chg="mod modGraphic">
          <ac:chgData name="Lorenzo Cellini" userId="f951dcbc-267d-407c-8370-e9b03952ec43" providerId="ADAL" clId="{737FF558-3254-4B27-B90F-CFD7627AFA42}" dt="2022-05-21T15:58:33.599" v="1868" actId="1076"/>
          <ac:graphicFrameMkLst>
            <pc:docMk/>
            <pc:sldMk cId="3256978908" sldId="396"/>
            <ac:graphicFrameMk id="13" creationId="{914D6EE3-4782-45C1-A75C-003483879C97}"/>
          </ac:graphicFrameMkLst>
        </pc:graphicFrameChg>
      </pc:sldChg>
      <pc:sldChg chg="modSp add mod modShow">
        <pc:chgData name="Lorenzo Cellini" userId="f951dcbc-267d-407c-8370-e9b03952ec43" providerId="ADAL" clId="{737FF558-3254-4B27-B90F-CFD7627AFA42}" dt="2022-06-05T14:08:20.692" v="11735"/>
        <pc:sldMkLst>
          <pc:docMk/>
          <pc:sldMk cId="1230260787" sldId="397"/>
        </pc:sldMkLst>
        <pc:spChg chg="mod">
          <ac:chgData name="Lorenzo Cellini" userId="f951dcbc-267d-407c-8370-e9b03952ec43" providerId="ADAL" clId="{737FF558-3254-4B27-B90F-CFD7627AFA42}" dt="2022-05-21T16:03:59.261" v="1976"/>
          <ac:spMkLst>
            <pc:docMk/>
            <pc:sldMk cId="1230260787" sldId="397"/>
            <ac:spMk id="2" creationId="{FCB102D8-1D22-4940-AF19-07CF3A0DC5F4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230260787" sldId="397"/>
            <ac:spMk id="14" creationId="{DC738669-5750-45EA-9715-A0041D4C569B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230260787" sldId="397"/>
            <ac:spMk id="15" creationId="{CD05A243-8080-4F6D-8538-65CDDF891BA6}"/>
          </ac:spMkLst>
        </pc:spChg>
        <pc:graphicFrameChg chg="mod modGraphic">
          <ac:chgData name="Lorenzo Cellini" userId="f951dcbc-267d-407c-8370-e9b03952ec43" providerId="ADAL" clId="{737FF558-3254-4B27-B90F-CFD7627AFA42}" dt="2022-05-21T16:01:08.693" v="1953" actId="404"/>
          <ac:graphicFrameMkLst>
            <pc:docMk/>
            <pc:sldMk cId="1230260787" sldId="397"/>
            <ac:graphicFrameMk id="13" creationId="{914D6EE3-4782-45C1-A75C-003483879C97}"/>
          </ac:graphicFrameMkLst>
        </pc:graphicFrameChg>
      </pc:sldChg>
      <pc:sldChg chg="add del">
        <pc:chgData name="Lorenzo Cellini" userId="f951dcbc-267d-407c-8370-e9b03952ec43" providerId="ADAL" clId="{737FF558-3254-4B27-B90F-CFD7627AFA42}" dt="2022-05-21T15:32:32.489" v="1471"/>
        <pc:sldMkLst>
          <pc:docMk/>
          <pc:sldMk cId="1741610714" sldId="397"/>
        </pc:sldMkLst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507840245" sldId="398"/>
        </pc:sldMkLst>
        <pc:spChg chg="mod">
          <ac:chgData name="Lorenzo Cellini" userId="f951dcbc-267d-407c-8370-e9b03952ec43" providerId="ADAL" clId="{737FF558-3254-4B27-B90F-CFD7627AFA42}" dt="2022-05-21T19:15:12.106" v="3922" actId="404"/>
          <ac:spMkLst>
            <pc:docMk/>
            <pc:sldMk cId="507840245" sldId="398"/>
            <ac:spMk id="2" creationId="{35E58831-EE0F-68D3-1161-F91FD4C40681}"/>
          </ac:spMkLst>
        </pc:spChg>
        <pc:spChg chg="del">
          <ac:chgData name="Lorenzo Cellini" userId="f951dcbc-267d-407c-8370-e9b03952ec43" providerId="ADAL" clId="{737FF558-3254-4B27-B90F-CFD7627AFA42}" dt="2022-05-21T16:03:26.914" v="1959" actId="478"/>
          <ac:spMkLst>
            <pc:docMk/>
            <pc:sldMk cId="507840245" sldId="398"/>
            <ac:spMk id="3" creationId="{1DFC4E14-443C-05FD-44B7-AB5BBB3FB02D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507840245" sldId="398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507840245" sldId="398"/>
            <ac:spMk id="5" creationId="{D2F7FA17-93BB-5CA9-3581-1FA5111E14EE}"/>
          </ac:spMkLst>
        </pc:spChg>
        <pc:spChg chg="add mod">
          <ac:chgData name="Lorenzo Cellini" userId="f951dcbc-267d-407c-8370-e9b03952ec43" providerId="ADAL" clId="{737FF558-3254-4B27-B90F-CFD7627AFA42}" dt="2022-05-21T17:00:31.079" v="2632" actId="1076"/>
          <ac:spMkLst>
            <pc:docMk/>
            <pc:sldMk cId="507840245" sldId="398"/>
            <ac:spMk id="7" creationId="{5504AC1C-7DAD-7615-ACA9-D4CD4573EAB2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8" creationId="{7C5977B4-F66C-AF0D-D995-20ED7223AA6B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9" creationId="{CF1ABD4B-9D85-2476-EC5A-1ED1414CDD7B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0" creationId="{C90444B2-0538-E6E7-3272-C3C5FAE9540D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1" creationId="{D1DC25C0-1E59-6ABC-1585-14527A62E8BD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2" creationId="{00DFD4BC-7E69-0D4D-2CAA-4FA8A8B12403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3" creationId="{537423A9-072B-A5AF-73E8-F562121F6730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4" creationId="{6D6ED9C6-4413-CFA8-9621-52CCE0DBB862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5" creationId="{E105E2E3-1411-56DD-DCDD-49ABEE87D0DF}"/>
          </ac:spMkLst>
        </pc:spChg>
        <pc:spChg chg="add mod">
          <ac:chgData name="Lorenzo Cellini" userId="f951dcbc-267d-407c-8370-e9b03952ec43" providerId="ADAL" clId="{737FF558-3254-4B27-B90F-CFD7627AFA42}" dt="2022-05-21T17:02:38.131" v="2640" actId="1076"/>
          <ac:spMkLst>
            <pc:docMk/>
            <pc:sldMk cId="507840245" sldId="398"/>
            <ac:spMk id="16" creationId="{4CF4E31D-D73D-FBA4-BCEC-9AEC57F547F9}"/>
          </ac:spMkLst>
        </pc:spChg>
        <pc:spChg chg="add mod">
          <ac:chgData name="Lorenzo Cellini" userId="f951dcbc-267d-407c-8370-e9b03952ec43" providerId="ADAL" clId="{737FF558-3254-4B27-B90F-CFD7627AFA42}" dt="2022-05-21T17:02:29.574" v="2639" actId="1076"/>
          <ac:spMkLst>
            <pc:docMk/>
            <pc:sldMk cId="507840245" sldId="398"/>
            <ac:spMk id="17" creationId="{74286F29-2336-E67E-031C-B5D1D9AFB4D7}"/>
          </ac:spMkLst>
        </pc:spChg>
        <pc:spChg chg="add del mod">
          <ac:chgData name="Lorenzo Cellini" userId="f951dcbc-267d-407c-8370-e9b03952ec43" providerId="ADAL" clId="{737FF558-3254-4B27-B90F-CFD7627AFA42}" dt="2022-05-21T16:21:26.780" v="2223"/>
          <ac:spMkLst>
            <pc:docMk/>
            <pc:sldMk cId="507840245" sldId="398"/>
            <ac:spMk id="18" creationId="{3459C69C-BED0-B86B-4258-B05DEDB92050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9" creationId="{B1CC9B65-737C-94A6-F202-D1D67CB67B14}"/>
          </ac:spMkLst>
        </pc:spChg>
        <pc:spChg chg="add del mod">
          <ac:chgData name="Lorenzo Cellini" userId="f951dcbc-267d-407c-8370-e9b03952ec43" providerId="ADAL" clId="{737FF558-3254-4B27-B90F-CFD7627AFA42}" dt="2022-05-21T16:25:57.435" v="2299" actId="478"/>
          <ac:spMkLst>
            <pc:docMk/>
            <pc:sldMk cId="507840245" sldId="398"/>
            <ac:spMk id="20" creationId="{440CD7B2-6E67-E74B-FF5C-249200926348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24" creationId="{64A824C1-F62A-5766-BA12-9BC18BE28199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32" creationId="{B4414569-970B-3332-E970-678374DE7056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33" creationId="{35EF6BBD-0D89-CAB2-8968-C5A3E506079E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34" creationId="{779AD358-2183-3A68-DD30-65A32AB255EF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35" creationId="{AA5F4AC5-24EA-39D9-EB46-97671260B51B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36" creationId="{8EA5BC44-FD6A-88C4-6DF4-50E3BBF7BC76}"/>
          </ac:spMkLst>
        </pc:spChg>
        <pc:spChg chg="add mod">
          <ac:chgData name="Lorenzo Cellini" userId="f951dcbc-267d-407c-8370-e9b03952ec43" providerId="ADAL" clId="{737FF558-3254-4B27-B90F-CFD7627AFA42}" dt="2022-05-21T17:00:31.079" v="2632" actId="1076"/>
          <ac:spMkLst>
            <pc:docMk/>
            <pc:sldMk cId="507840245" sldId="398"/>
            <ac:spMk id="37" creationId="{9330E32F-3B76-5241-7ADC-30CF8C82F24E}"/>
          </ac:spMkLst>
        </pc:spChg>
        <pc:spChg chg="add mod">
          <ac:chgData name="Lorenzo Cellini" userId="f951dcbc-267d-407c-8370-e9b03952ec43" providerId="ADAL" clId="{737FF558-3254-4B27-B90F-CFD7627AFA42}" dt="2022-05-21T17:00:31.079" v="2632" actId="1076"/>
          <ac:spMkLst>
            <pc:docMk/>
            <pc:sldMk cId="507840245" sldId="398"/>
            <ac:spMk id="38" creationId="{74958098-6685-3F46-307C-C02518030782}"/>
          </ac:spMkLst>
        </pc:spChg>
        <pc:spChg chg="add del mod">
          <ac:chgData name="Lorenzo Cellini" userId="f951dcbc-267d-407c-8370-e9b03952ec43" providerId="ADAL" clId="{737FF558-3254-4B27-B90F-CFD7627AFA42}" dt="2022-05-21T16:50:16.008" v="2599" actId="478"/>
          <ac:spMkLst>
            <pc:docMk/>
            <pc:sldMk cId="507840245" sldId="398"/>
            <ac:spMk id="39" creationId="{AA916024-2F54-876F-89D4-B698A0DDD9F2}"/>
          </ac:spMkLst>
        </pc:spChg>
        <pc:spChg chg="add mod">
          <ac:chgData name="Lorenzo Cellini" userId="f951dcbc-267d-407c-8370-e9b03952ec43" providerId="ADAL" clId="{737FF558-3254-4B27-B90F-CFD7627AFA42}" dt="2022-05-21T17:00:31.079" v="2632" actId="1076"/>
          <ac:spMkLst>
            <pc:docMk/>
            <pc:sldMk cId="507840245" sldId="398"/>
            <ac:spMk id="40" creationId="{60B371BD-6F93-062E-EB4F-D6FFA0579241}"/>
          </ac:spMkLst>
        </pc:spChg>
        <pc:spChg chg="add del mod">
          <ac:chgData name="Lorenzo Cellini" userId="f951dcbc-267d-407c-8370-e9b03952ec43" providerId="ADAL" clId="{737FF558-3254-4B27-B90F-CFD7627AFA42}" dt="2022-05-21T16:52:20.514" v="2628" actId="478"/>
          <ac:spMkLst>
            <pc:docMk/>
            <pc:sldMk cId="507840245" sldId="398"/>
            <ac:spMk id="41" creationId="{7E2ADF07-2F65-5563-D12C-5C45A7C08885}"/>
          </ac:spMkLst>
        </pc:spChg>
        <pc:spChg chg="add mod">
          <ac:chgData name="Lorenzo Cellini" userId="f951dcbc-267d-407c-8370-e9b03952ec43" providerId="ADAL" clId="{737FF558-3254-4B27-B90F-CFD7627AFA42}" dt="2022-05-21T17:00:31.079" v="2632" actId="1076"/>
          <ac:spMkLst>
            <pc:docMk/>
            <pc:sldMk cId="507840245" sldId="398"/>
            <ac:spMk id="42" creationId="{46E1BDDD-EDA5-40C9-290F-9C0C8F89DAD7}"/>
          </ac:spMkLst>
        </pc:spChg>
        <pc:spChg chg="add mod">
          <ac:chgData name="Lorenzo Cellini" userId="f951dcbc-267d-407c-8370-e9b03952ec43" providerId="ADAL" clId="{737FF558-3254-4B27-B90F-CFD7627AFA42}" dt="2022-05-21T17:02:20.658" v="2638" actId="20577"/>
          <ac:spMkLst>
            <pc:docMk/>
            <pc:sldMk cId="507840245" sldId="398"/>
            <ac:spMk id="43" creationId="{FF5B1666-BEEE-D0B5-2501-E77FE39F9474}"/>
          </ac:spMkLst>
        </pc:spChg>
        <pc:cxnChg chg="add">
          <ac:chgData name="Lorenzo Cellini" userId="f951dcbc-267d-407c-8370-e9b03952ec43" providerId="ADAL" clId="{737FF558-3254-4B27-B90F-CFD7627AFA42}" dt="2022-06-05T13:18:18.647" v="11115" actId="11529"/>
          <ac:cxnSpMkLst>
            <pc:docMk/>
            <pc:sldMk cId="507840245" sldId="398"/>
            <ac:cxnSpMk id="8" creationId="{ABF1B31F-E25D-F12A-787C-534B353B8567}"/>
          </ac:cxnSpMkLst>
        </pc:cxnChg>
        <pc:cxnChg chg="add mod">
          <ac:chgData name="Lorenzo Cellini" userId="f951dcbc-267d-407c-8370-e9b03952ec43" providerId="ADAL" clId="{737FF558-3254-4B27-B90F-CFD7627AFA42}" dt="2022-06-05T13:18:45.392" v="11121" actId="14100"/>
          <ac:cxnSpMkLst>
            <pc:docMk/>
            <pc:sldMk cId="507840245" sldId="398"/>
            <ac:cxnSpMk id="18" creationId="{550C6ECB-FA24-060B-700E-78F81C46993D}"/>
          </ac:cxnSpMkLst>
        </pc:cxnChg>
        <pc:cxnChg chg="add mod">
          <ac:chgData name="Lorenzo Cellini" userId="f951dcbc-267d-407c-8370-e9b03952ec43" providerId="ADAL" clId="{737FF558-3254-4B27-B90F-CFD7627AFA42}" dt="2022-06-05T13:19:24.064" v="11130" actId="14100"/>
          <ac:cxnSpMkLst>
            <pc:docMk/>
            <pc:sldMk cId="507840245" sldId="398"/>
            <ac:cxnSpMk id="20" creationId="{71316524-5BAA-6C3B-2FFC-F37F9B35DFC9}"/>
          </ac:cxnSpMkLst>
        </pc:cxnChg>
        <pc:cxnChg chg="add del mod">
          <ac:chgData name="Lorenzo Cellini" userId="f951dcbc-267d-407c-8370-e9b03952ec43" providerId="ADAL" clId="{737FF558-3254-4B27-B90F-CFD7627AFA42}" dt="2022-05-21T16:23:33.120" v="2293" actId="478"/>
          <ac:cxnSpMkLst>
            <pc:docMk/>
            <pc:sldMk cId="507840245" sldId="398"/>
            <ac:cxnSpMk id="22" creationId="{BD34060B-9C8A-DF66-C98E-CA9A85E1D8E3}"/>
          </ac:cxnSpMkLst>
        </pc:cxnChg>
        <pc:cxnChg chg="add del mod">
          <ac:chgData name="Lorenzo Cellini" userId="f951dcbc-267d-407c-8370-e9b03952ec43" providerId="ADAL" clId="{737FF558-3254-4B27-B90F-CFD7627AFA42}" dt="2022-06-05T13:18:58.877" v="11125" actId="478"/>
          <ac:cxnSpMkLst>
            <pc:docMk/>
            <pc:sldMk cId="507840245" sldId="398"/>
            <ac:cxnSpMk id="22" creationId="{CF7E8BB9-BF6F-0E64-2182-5DFB437F99DD}"/>
          </ac:cxnSpMkLst>
        </pc:cxnChg>
        <pc:cxnChg chg="add del mod">
          <ac:chgData name="Lorenzo Cellini" userId="f951dcbc-267d-407c-8370-e9b03952ec43" providerId="ADAL" clId="{737FF558-3254-4B27-B90F-CFD7627AFA42}" dt="2022-05-21T16:47:02.783" v="2549" actId="478"/>
          <ac:cxnSpMkLst>
            <pc:docMk/>
            <pc:sldMk cId="507840245" sldId="398"/>
            <ac:cxnSpMk id="26" creationId="{22983DAD-BB3C-E934-FF7C-AADC8A57F16A}"/>
          </ac:cxnSpMkLst>
        </pc:cxnChg>
        <pc:cxnChg chg="add mod">
          <ac:chgData name="Lorenzo Cellini" userId="f951dcbc-267d-407c-8370-e9b03952ec43" providerId="ADAL" clId="{737FF558-3254-4B27-B90F-CFD7627AFA42}" dt="2022-06-05T13:19:18.569" v="11129" actId="14100"/>
          <ac:cxnSpMkLst>
            <pc:docMk/>
            <pc:sldMk cId="507840245" sldId="398"/>
            <ac:cxnSpMk id="27" creationId="{19494AED-BA95-26A1-B362-F2587A6CA4CD}"/>
          </ac:cxnSpMkLst>
        </pc:cxnChg>
        <pc:cxnChg chg="add mod">
          <ac:chgData name="Lorenzo Cellini" userId="f951dcbc-267d-407c-8370-e9b03952ec43" providerId="ADAL" clId="{737FF558-3254-4B27-B90F-CFD7627AFA42}" dt="2022-06-05T13:19:28.662" v="11132" actId="1076"/>
          <ac:cxnSpMkLst>
            <pc:docMk/>
            <pc:sldMk cId="507840245" sldId="398"/>
            <ac:cxnSpMk id="31" creationId="{5C6F8B7E-923E-01BA-3F67-65D4247874B2}"/>
          </ac:cxnSpMkLst>
        </pc:cxnChg>
        <pc:cxnChg chg="add mod">
          <ac:chgData name="Lorenzo Cellini" userId="f951dcbc-267d-407c-8370-e9b03952ec43" providerId="ADAL" clId="{737FF558-3254-4B27-B90F-CFD7627AFA42}" dt="2022-06-05T13:19:50.652" v="11135" actId="1076"/>
          <ac:cxnSpMkLst>
            <pc:docMk/>
            <pc:sldMk cId="507840245" sldId="398"/>
            <ac:cxnSpMk id="32" creationId="{AD296FB7-2613-E02C-AAEE-BCC30B135CDC}"/>
          </ac:cxnSpMkLst>
        </pc:cxnChg>
        <pc:cxnChg chg="add mod">
          <ac:chgData name="Lorenzo Cellini" userId="f951dcbc-267d-407c-8370-e9b03952ec43" providerId="ADAL" clId="{737FF558-3254-4B27-B90F-CFD7627AFA42}" dt="2022-06-05T13:19:55.261" v="11137" actId="1076"/>
          <ac:cxnSpMkLst>
            <pc:docMk/>
            <pc:sldMk cId="507840245" sldId="398"/>
            <ac:cxnSpMk id="33" creationId="{D13D63DC-1033-1AC1-E9E3-79CDB13B7C7A}"/>
          </ac:cxnSpMkLst>
        </pc:cxnChg>
        <pc:cxnChg chg="add mod">
          <ac:chgData name="Lorenzo Cellini" userId="f951dcbc-267d-407c-8370-e9b03952ec43" providerId="ADAL" clId="{737FF558-3254-4B27-B90F-CFD7627AFA42}" dt="2022-06-05T13:20:07.847" v="11141" actId="14100"/>
          <ac:cxnSpMkLst>
            <pc:docMk/>
            <pc:sldMk cId="507840245" sldId="398"/>
            <ac:cxnSpMk id="34" creationId="{5C618165-69E3-84CF-9EAA-67C6D55CDF30}"/>
          </ac:cxnSpMkLst>
        </pc:cxnChg>
        <pc:cxnChg chg="add mod">
          <ac:chgData name="Lorenzo Cellini" userId="f951dcbc-267d-407c-8370-e9b03952ec43" providerId="ADAL" clId="{737FF558-3254-4B27-B90F-CFD7627AFA42}" dt="2022-06-05T13:20:18.782" v="11145" actId="14100"/>
          <ac:cxnSpMkLst>
            <pc:docMk/>
            <pc:sldMk cId="507840245" sldId="398"/>
            <ac:cxnSpMk id="39" creationId="{161ADC66-04C2-9CEE-766E-0E4F7A54CCCD}"/>
          </ac:cxnSpMkLst>
        </pc:cxnChg>
      </pc:sldChg>
      <pc:sldChg chg="addSp delSp new del mod">
        <pc:chgData name="Lorenzo Cellini" userId="f951dcbc-267d-407c-8370-e9b03952ec43" providerId="ADAL" clId="{737FF558-3254-4B27-B90F-CFD7627AFA42}" dt="2022-05-21T16:03:12.611" v="1957" actId="47"/>
        <pc:sldMkLst>
          <pc:docMk/>
          <pc:sldMk cId="741363249" sldId="398"/>
        </pc:sldMkLst>
        <pc:spChg chg="add del">
          <ac:chgData name="Lorenzo Cellini" userId="f951dcbc-267d-407c-8370-e9b03952ec43" providerId="ADAL" clId="{737FF558-3254-4B27-B90F-CFD7627AFA42}" dt="2022-05-21T16:03:11.162" v="1956" actId="11529"/>
          <ac:spMkLst>
            <pc:docMk/>
            <pc:sldMk cId="741363249" sldId="398"/>
            <ac:spMk id="5" creationId="{1F96258A-E0AF-9352-8EAB-4760202944D4}"/>
          </ac:spMkLst>
        </pc:sp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3606474983" sldId="399"/>
        </pc:sldMkLst>
        <pc:spChg chg="mod">
          <ac:chgData name="Lorenzo Cellini" userId="f951dcbc-267d-407c-8370-e9b03952ec43" providerId="ADAL" clId="{737FF558-3254-4B27-B90F-CFD7627AFA42}" dt="2022-05-21T19:15:20.480" v="3930" actId="404"/>
          <ac:spMkLst>
            <pc:docMk/>
            <pc:sldMk cId="3606474983" sldId="399"/>
            <ac:spMk id="2" creationId="{35E58831-EE0F-68D3-1161-F91FD4C40681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606474983" sldId="399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606474983" sldId="399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6:52:27.099" v="2629" actId="14100"/>
          <ac:spMkLst>
            <pc:docMk/>
            <pc:sldMk cId="3606474983" sldId="399"/>
            <ac:spMk id="24" creationId="{64A824C1-F62A-5766-BA12-9BC18BE28199}"/>
          </ac:spMkLst>
        </pc:spChg>
        <pc:cxnChg chg="add mod">
          <ac:chgData name="Lorenzo Cellini" userId="f951dcbc-267d-407c-8370-e9b03952ec43" providerId="ADAL" clId="{737FF558-3254-4B27-B90F-CFD7627AFA42}" dt="2022-06-05T13:24:15.962" v="11196" actId="14100"/>
          <ac:cxnSpMkLst>
            <pc:docMk/>
            <pc:sldMk cId="3606474983" sldId="399"/>
            <ac:cxnSpMk id="18" creationId="{E8FB048C-EAA9-9062-BAEB-F6A38FDB0438}"/>
          </ac:cxnSpMkLst>
        </pc:cxnChg>
        <pc:cxnChg chg="mod">
          <ac:chgData name="Lorenzo Cellini" userId="f951dcbc-267d-407c-8370-e9b03952ec43" providerId="ADAL" clId="{737FF558-3254-4B27-B90F-CFD7627AFA42}" dt="2022-06-05T13:20:40.536" v="11146" actId="692"/>
          <ac:cxnSpMkLst>
            <pc:docMk/>
            <pc:sldMk cId="3606474983" sldId="399"/>
            <ac:cxnSpMk id="26" creationId="{22983DAD-BB3C-E934-FF7C-AADC8A57F16A}"/>
          </ac:cxnSpMkLst>
        </pc:cxnChg>
        <pc:cxnChg chg="add mod">
          <ac:chgData name="Lorenzo Cellini" userId="f951dcbc-267d-407c-8370-e9b03952ec43" providerId="ADAL" clId="{737FF558-3254-4B27-B90F-CFD7627AFA42}" dt="2022-06-05T13:21:08.248" v="11150" actId="14100"/>
          <ac:cxnSpMkLst>
            <pc:docMk/>
            <pc:sldMk cId="3606474983" sldId="399"/>
            <ac:cxnSpMk id="27" creationId="{058D1ED4-841C-A086-48FF-37ECA4EE46E8}"/>
          </ac:cxnSpMkLst>
        </pc:cxnChg>
        <pc:cxnChg chg="add mod">
          <ac:chgData name="Lorenzo Cellini" userId="f951dcbc-267d-407c-8370-e9b03952ec43" providerId="ADAL" clId="{737FF558-3254-4B27-B90F-CFD7627AFA42}" dt="2022-06-05T13:25:19.572" v="11207" actId="14100"/>
          <ac:cxnSpMkLst>
            <pc:docMk/>
            <pc:sldMk cId="3606474983" sldId="399"/>
            <ac:cxnSpMk id="29" creationId="{66687A86-F57E-7838-DEC3-9581DE6B3CE7}"/>
          </ac:cxnSpMkLst>
        </pc:cxnChg>
        <pc:cxnChg chg="add mod">
          <ac:chgData name="Lorenzo Cellini" userId="f951dcbc-267d-407c-8370-e9b03952ec43" providerId="ADAL" clId="{737FF558-3254-4B27-B90F-CFD7627AFA42}" dt="2022-06-05T13:21:29.810" v="11156" actId="14100"/>
          <ac:cxnSpMkLst>
            <pc:docMk/>
            <pc:sldMk cId="3606474983" sldId="399"/>
            <ac:cxnSpMk id="31" creationId="{7700BAC4-6BAE-E3D1-6BE4-DF79F0F18C13}"/>
          </ac:cxnSpMkLst>
        </pc:cxnChg>
        <pc:cxnChg chg="add mod">
          <ac:chgData name="Lorenzo Cellini" userId="f951dcbc-267d-407c-8370-e9b03952ec43" providerId="ADAL" clId="{737FF558-3254-4B27-B90F-CFD7627AFA42}" dt="2022-06-05T13:21:49.590" v="11160" actId="14100"/>
          <ac:cxnSpMkLst>
            <pc:docMk/>
            <pc:sldMk cId="3606474983" sldId="399"/>
            <ac:cxnSpMk id="37" creationId="{0E63779F-F79A-96A8-A199-4BB927980314}"/>
          </ac:cxnSpMkLst>
        </pc:cxnChg>
        <pc:cxnChg chg="add del mod">
          <ac:chgData name="Lorenzo Cellini" userId="f951dcbc-267d-407c-8370-e9b03952ec43" providerId="ADAL" clId="{737FF558-3254-4B27-B90F-CFD7627AFA42}" dt="2022-06-05T13:22:08.691" v="11164" actId="478"/>
          <ac:cxnSpMkLst>
            <pc:docMk/>
            <pc:sldMk cId="3606474983" sldId="399"/>
            <ac:cxnSpMk id="40" creationId="{108B947F-1ABF-3CF2-A755-589696D038DA}"/>
          </ac:cxnSpMkLst>
        </pc:cxnChg>
        <pc:cxnChg chg="add del mod">
          <ac:chgData name="Lorenzo Cellini" userId="f951dcbc-267d-407c-8370-e9b03952ec43" providerId="ADAL" clId="{737FF558-3254-4B27-B90F-CFD7627AFA42}" dt="2022-06-05T13:22:30.246" v="11168" actId="478"/>
          <ac:cxnSpMkLst>
            <pc:docMk/>
            <pc:sldMk cId="3606474983" sldId="399"/>
            <ac:cxnSpMk id="42" creationId="{25F1C1CD-F737-414A-0E94-7D4D608F7592}"/>
          </ac:cxnSpMkLst>
        </pc:cxnChg>
        <pc:cxnChg chg="add mod">
          <ac:chgData name="Lorenzo Cellini" userId="f951dcbc-267d-407c-8370-e9b03952ec43" providerId="ADAL" clId="{737FF558-3254-4B27-B90F-CFD7627AFA42}" dt="2022-06-05T13:23:03.892" v="11176" actId="1076"/>
          <ac:cxnSpMkLst>
            <pc:docMk/>
            <pc:sldMk cId="3606474983" sldId="399"/>
            <ac:cxnSpMk id="45" creationId="{615933EB-9992-1AA5-2198-D9B9E69109A4}"/>
          </ac:cxnSpMkLst>
        </pc:cxnChg>
        <pc:cxnChg chg="add del mod">
          <ac:chgData name="Lorenzo Cellini" userId="f951dcbc-267d-407c-8370-e9b03952ec43" providerId="ADAL" clId="{737FF558-3254-4B27-B90F-CFD7627AFA42}" dt="2022-06-05T13:22:47.755" v="11172" actId="478"/>
          <ac:cxnSpMkLst>
            <pc:docMk/>
            <pc:sldMk cId="3606474983" sldId="399"/>
            <ac:cxnSpMk id="46" creationId="{5BF95FEF-DBBF-5161-86BC-2113CB1272A7}"/>
          </ac:cxnSpMkLst>
        </pc:cxnChg>
        <pc:cxnChg chg="add mod">
          <ac:chgData name="Lorenzo Cellini" userId="f951dcbc-267d-407c-8370-e9b03952ec43" providerId="ADAL" clId="{737FF558-3254-4B27-B90F-CFD7627AFA42}" dt="2022-06-05T13:22:55.719" v="11175" actId="14100"/>
          <ac:cxnSpMkLst>
            <pc:docMk/>
            <pc:sldMk cId="3606474983" sldId="399"/>
            <ac:cxnSpMk id="47" creationId="{04B6730B-1FB5-3746-52AB-2F0C6FA4F103}"/>
          </ac:cxnSpMkLst>
        </pc:cxnChg>
        <pc:cxnChg chg="add mod">
          <ac:chgData name="Lorenzo Cellini" userId="f951dcbc-267d-407c-8370-e9b03952ec43" providerId="ADAL" clId="{737FF558-3254-4B27-B90F-CFD7627AFA42}" dt="2022-06-05T13:23:10.402" v="11179" actId="14100"/>
          <ac:cxnSpMkLst>
            <pc:docMk/>
            <pc:sldMk cId="3606474983" sldId="399"/>
            <ac:cxnSpMk id="50" creationId="{229DACBC-BD04-C6D3-722E-D63445625949}"/>
          </ac:cxnSpMkLst>
        </pc:cxnChg>
        <pc:cxnChg chg="add mod">
          <ac:chgData name="Lorenzo Cellini" userId="f951dcbc-267d-407c-8370-e9b03952ec43" providerId="ADAL" clId="{737FF558-3254-4B27-B90F-CFD7627AFA42}" dt="2022-06-05T13:23:39.593" v="11185" actId="14100"/>
          <ac:cxnSpMkLst>
            <pc:docMk/>
            <pc:sldMk cId="3606474983" sldId="399"/>
            <ac:cxnSpMk id="52" creationId="{A29250DD-D789-4E34-355D-3176C81258DA}"/>
          </ac:cxnSpMkLst>
        </pc:cxnChg>
        <pc:cxnChg chg="add mod">
          <ac:chgData name="Lorenzo Cellini" userId="f951dcbc-267d-407c-8370-e9b03952ec43" providerId="ADAL" clId="{737FF558-3254-4B27-B90F-CFD7627AFA42}" dt="2022-06-05T13:23:46.198" v="11187" actId="1076"/>
          <ac:cxnSpMkLst>
            <pc:docMk/>
            <pc:sldMk cId="3606474983" sldId="399"/>
            <ac:cxnSpMk id="56" creationId="{31339AE2-6DAF-2F96-DA0D-687D146ABA1A}"/>
          </ac:cxnSpMkLst>
        </pc:cxnChg>
        <pc:cxnChg chg="add mod">
          <ac:chgData name="Lorenzo Cellini" userId="f951dcbc-267d-407c-8370-e9b03952ec43" providerId="ADAL" clId="{737FF558-3254-4B27-B90F-CFD7627AFA42}" dt="2022-06-05T13:23:54.158" v="11189" actId="1076"/>
          <ac:cxnSpMkLst>
            <pc:docMk/>
            <pc:sldMk cId="3606474983" sldId="399"/>
            <ac:cxnSpMk id="57" creationId="{C56A6005-454C-4B49-5881-C8C77AD50B7E}"/>
          </ac:cxnSpMkLst>
        </pc:cxnChg>
        <pc:cxnChg chg="add mod">
          <ac:chgData name="Lorenzo Cellini" userId="f951dcbc-267d-407c-8370-e9b03952ec43" providerId="ADAL" clId="{737FF558-3254-4B27-B90F-CFD7627AFA42}" dt="2022-06-05T13:24:46.726" v="11199" actId="1076"/>
          <ac:cxnSpMkLst>
            <pc:docMk/>
            <pc:sldMk cId="3606474983" sldId="399"/>
            <ac:cxnSpMk id="58" creationId="{D22197C6-3E36-4017-FAF0-0B1B7C3BF080}"/>
          </ac:cxnSpMkLst>
        </pc:cxnChg>
        <pc:cxnChg chg="add mod">
          <ac:chgData name="Lorenzo Cellini" userId="f951dcbc-267d-407c-8370-e9b03952ec43" providerId="ADAL" clId="{737FF558-3254-4B27-B90F-CFD7627AFA42}" dt="2022-06-05T13:24:07.686" v="11193" actId="1076"/>
          <ac:cxnSpMkLst>
            <pc:docMk/>
            <pc:sldMk cId="3606474983" sldId="399"/>
            <ac:cxnSpMk id="59" creationId="{77A5F2E9-A8DD-EECE-8C60-8DEE03B17E18}"/>
          </ac:cxnSpMkLst>
        </pc:cxnChg>
        <pc:cxnChg chg="add mod">
          <ac:chgData name="Lorenzo Cellini" userId="f951dcbc-267d-407c-8370-e9b03952ec43" providerId="ADAL" clId="{737FF558-3254-4B27-B90F-CFD7627AFA42}" dt="2022-06-05T13:24:29.749" v="11197" actId="1076"/>
          <ac:cxnSpMkLst>
            <pc:docMk/>
            <pc:sldMk cId="3606474983" sldId="399"/>
            <ac:cxnSpMk id="60" creationId="{33B3C3F3-CB91-477E-205E-67FE95A4111F}"/>
          </ac:cxnSpMkLst>
        </pc:cxnChg>
        <pc:cxnChg chg="add mod">
          <ac:chgData name="Lorenzo Cellini" userId="f951dcbc-267d-407c-8370-e9b03952ec43" providerId="ADAL" clId="{737FF558-3254-4B27-B90F-CFD7627AFA42}" dt="2022-06-05T13:24:55.130" v="11201" actId="1076"/>
          <ac:cxnSpMkLst>
            <pc:docMk/>
            <pc:sldMk cId="3606474983" sldId="399"/>
            <ac:cxnSpMk id="62" creationId="{9EAE07FC-0EC9-074F-309C-99B339FA6DFE}"/>
          </ac:cxnSpMkLst>
        </pc:cxnChg>
        <pc:cxnChg chg="add mod">
          <ac:chgData name="Lorenzo Cellini" userId="f951dcbc-267d-407c-8370-e9b03952ec43" providerId="ADAL" clId="{737FF558-3254-4B27-B90F-CFD7627AFA42}" dt="2022-06-05T13:24:59.113" v="11203" actId="1076"/>
          <ac:cxnSpMkLst>
            <pc:docMk/>
            <pc:sldMk cId="3606474983" sldId="399"/>
            <ac:cxnSpMk id="63" creationId="{2DBFCD2A-9641-B77F-F601-2EA1D04883AA}"/>
          </ac:cxnSpMkLst>
        </pc:cxnChg>
        <pc:cxnChg chg="add mod">
          <ac:chgData name="Lorenzo Cellini" userId="f951dcbc-267d-407c-8370-e9b03952ec43" providerId="ADAL" clId="{737FF558-3254-4B27-B90F-CFD7627AFA42}" dt="2022-06-05T13:25:05.132" v="11206" actId="14100"/>
          <ac:cxnSpMkLst>
            <pc:docMk/>
            <pc:sldMk cId="3606474983" sldId="399"/>
            <ac:cxnSpMk id="64" creationId="{E8A9F000-2DA0-FDC4-6E36-0717082113C9}"/>
          </ac:cxnSpMkLst>
        </pc:cxnChg>
        <pc:cxnChg chg="add mod">
          <ac:chgData name="Lorenzo Cellini" userId="f951dcbc-267d-407c-8370-e9b03952ec43" providerId="ADAL" clId="{737FF558-3254-4B27-B90F-CFD7627AFA42}" dt="2022-06-05T13:25:26.912" v="11209" actId="1076"/>
          <ac:cxnSpMkLst>
            <pc:docMk/>
            <pc:sldMk cId="3606474983" sldId="399"/>
            <ac:cxnSpMk id="67" creationId="{895C8987-5CC3-EF53-0A83-475D73655B20}"/>
          </ac:cxnSpMkLst>
        </pc:cxnChg>
      </pc:sldChg>
      <pc:sldChg chg="add del">
        <pc:chgData name="Lorenzo Cellini" userId="f951dcbc-267d-407c-8370-e9b03952ec43" providerId="ADAL" clId="{737FF558-3254-4B27-B90F-CFD7627AFA42}" dt="2022-05-21T17:08:17.444" v="2642"/>
        <pc:sldMkLst>
          <pc:docMk/>
          <pc:sldMk cId="1920639177" sldId="400"/>
        </pc:sldMkLst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2171814637" sldId="400"/>
        </pc:sldMkLst>
        <pc:spChg chg="mod">
          <ac:chgData name="Lorenzo Cellini" userId="f951dcbc-267d-407c-8370-e9b03952ec43" providerId="ADAL" clId="{737FF558-3254-4B27-B90F-CFD7627AFA42}" dt="2022-05-21T19:15:27.512" v="3938" actId="404"/>
          <ac:spMkLst>
            <pc:docMk/>
            <pc:sldMk cId="2171814637" sldId="400"/>
            <ac:spMk id="2" creationId="{35E58831-EE0F-68D3-1161-F91FD4C40681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171814637" sldId="400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171814637" sldId="400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7:09:34.129" v="2650" actId="20577"/>
          <ac:spMkLst>
            <pc:docMk/>
            <pc:sldMk cId="2171814637" sldId="400"/>
            <ac:spMk id="7" creationId="{5504AC1C-7DAD-7615-ACA9-D4CD4573EAB2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8" creationId="{7C5977B4-F66C-AF0D-D995-20ED7223AA6B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9" creationId="{CF1ABD4B-9D85-2476-EC5A-1ED1414CDD7B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10" creationId="{C90444B2-0538-E6E7-3272-C3C5FAE9540D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11" creationId="{D1DC25C0-1E59-6ABC-1585-14527A62E8BD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12" creationId="{00DFD4BC-7E69-0D4D-2CAA-4FA8A8B12403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13" creationId="{537423A9-072B-A5AF-73E8-F562121F6730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14" creationId="{6D6ED9C6-4413-CFA8-9621-52CCE0DBB862}"/>
          </ac:spMkLst>
        </pc:spChg>
        <pc:spChg chg="mod">
          <ac:chgData name="Lorenzo Cellini" userId="f951dcbc-267d-407c-8370-e9b03952ec43" providerId="ADAL" clId="{737FF558-3254-4B27-B90F-CFD7627AFA42}" dt="2022-06-05T13:31:48.476" v="11301" actId="1076"/>
          <ac:spMkLst>
            <pc:docMk/>
            <pc:sldMk cId="2171814637" sldId="400"/>
            <ac:spMk id="15" creationId="{E105E2E3-1411-56DD-DCDD-49ABEE87D0DF}"/>
          </ac:spMkLst>
        </pc:spChg>
        <pc:spChg chg="del">
          <ac:chgData name="Lorenzo Cellini" userId="f951dcbc-267d-407c-8370-e9b03952ec43" providerId="ADAL" clId="{737FF558-3254-4B27-B90F-CFD7627AFA42}" dt="2022-05-21T17:09:38.624" v="2651" actId="478"/>
          <ac:spMkLst>
            <pc:docMk/>
            <pc:sldMk cId="2171814637" sldId="400"/>
            <ac:spMk id="16" creationId="{4CF4E31D-D73D-FBA4-BCEC-9AEC57F547F9}"/>
          </ac:spMkLst>
        </pc:spChg>
        <pc:spChg chg="del">
          <ac:chgData name="Lorenzo Cellini" userId="f951dcbc-267d-407c-8370-e9b03952ec43" providerId="ADAL" clId="{737FF558-3254-4B27-B90F-CFD7627AFA42}" dt="2022-05-21T17:09:38.624" v="2651" actId="478"/>
          <ac:spMkLst>
            <pc:docMk/>
            <pc:sldMk cId="2171814637" sldId="400"/>
            <ac:spMk id="17" creationId="{74286F29-2336-E67E-031C-B5D1D9AFB4D7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19" creationId="{B1CC9B65-737C-94A6-F202-D1D67CB67B14}"/>
          </ac:spMkLst>
        </pc:spChg>
        <pc:spChg chg="add del">
          <ac:chgData name="Lorenzo Cellini" userId="f951dcbc-267d-407c-8370-e9b03952ec43" providerId="ADAL" clId="{737FF558-3254-4B27-B90F-CFD7627AFA42}" dt="2022-05-21T17:11:30.694" v="2727" actId="478"/>
          <ac:spMkLst>
            <pc:docMk/>
            <pc:sldMk cId="2171814637" sldId="400"/>
            <ac:spMk id="24" creationId="{64A824C1-F62A-5766-BA12-9BC18BE28199}"/>
          </ac:spMkLst>
        </pc:spChg>
        <pc:spChg chg="add del mod">
          <ac:chgData name="Lorenzo Cellini" userId="f951dcbc-267d-407c-8370-e9b03952ec43" providerId="ADAL" clId="{737FF558-3254-4B27-B90F-CFD7627AFA42}" dt="2022-05-21T17:14:22.483" v="2733"/>
          <ac:spMkLst>
            <pc:docMk/>
            <pc:sldMk cId="2171814637" sldId="400"/>
            <ac:spMk id="25" creationId="{89A632B7-10EF-6F9F-8F64-57B3B7B0915C}"/>
          </ac:spMkLst>
        </pc:spChg>
        <pc:spChg chg="add mod">
          <ac:chgData name="Lorenzo Cellini" userId="f951dcbc-267d-407c-8370-e9b03952ec43" providerId="ADAL" clId="{737FF558-3254-4B27-B90F-CFD7627AFA42}" dt="2022-06-05T13:31:48.476" v="11301" actId="1076"/>
          <ac:spMkLst>
            <pc:docMk/>
            <pc:sldMk cId="2171814637" sldId="400"/>
            <ac:spMk id="27" creationId="{6C7F4854-28CF-7549-FDB0-7D0C1AFE6852}"/>
          </ac:spMkLst>
        </pc:spChg>
        <pc:spChg chg="add mod">
          <ac:chgData name="Lorenzo Cellini" userId="f951dcbc-267d-407c-8370-e9b03952ec43" providerId="ADAL" clId="{737FF558-3254-4B27-B90F-CFD7627AFA42}" dt="2022-06-05T13:31:48.476" v="11301" actId="1076"/>
          <ac:spMkLst>
            <pc:docMk/>
            <pc:sldMk cId="2171814637" sldId="400"/>
            <ac:spMk id="28" creationId="{77262CED-BE16-6B75-36BC-147027F9BD38}"/>
          </ac:spMkLst>
        </pc:spChg>
        <pc:spChg chg="add mod">
          <ac:chgData name="Lorenzo Cellini" userId="f951dcbc-267d-407c-8370-e9b03952ec43" providerId="ADAL" clId="{737FF558-3254-4B27-B90F-CFD7627AFA42}" dt="2022-06-05T13:31:48.476" v="11301" actId="1076"/>
          <ac:spMkLst>
            <pc:docMk/>
            <pc:sldMk cId="2171814637" sldId="400"/>
            <ac:spMk id="29" creationId="{EE92634B-5B0B-4B62-677A-6E041D7979D2}"/>
          </ac:spMkLst>
        </pc:spChg>
        <pc:spChg chg="add mod">
          <ac:chgData name="Lorenzo Cellini" userId="f951dcbc-267d-407c-8370-e9b03952ec43" providerId="ADAL" clId="{737FF558-3254-4B27-B90F-CFD7627AFA42}" dt="2022-06-05T13:31:33.277" v="11267" actId="1076"/>
          <ac:spMkLst>
            <pc:docMk/>
            <pc:sldMk cId="2171814637" sldId="400"/>
            <ac:spMk id="30" creationId="{23FE49D1-91E0-9DA5-6E4F-2EC3A3431633}"/>
          </ac:spMkLst>
        </pc:spChg>
        <pc:spChg chg="add 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31" creationId="{8EAFFC71-3AE4-6B34-D3DE-EE39FF8D376E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32" creationId="{B4414569-970B-3332-E970-678374DE7056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33" creationId="{35EF6BBD-0D89-CAB2-8968-C5A3E506079E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34" creationId="{779AD358-2183-3A68-DD30-65A32AB255EF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35" creationId="{AA5F4AC5-24EA-39D9-EB46-97671260B51B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36" creationId="{8EA5BC44-FD6A-88C4-6DF4-50E3BBF7BC76}"/>
          </ac:spMkLst>
        </pc:spChg>
        <pc:spChg chg="add 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37" creationId="{E9D8499D-61CF-5C58-E492-52C503103299}"/>
          </ac:spMkLst>
        </pc:spChg>
        <pc:spChg chg="add 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38" creationId="{0C5EB515-7485-FA7E-52C8-EAD0973DF3BD}"/>
          </ac:spMkLst>
        </pc:spChg>
        <pc:spChg chg="add 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39" creationId="{A203C8D7-50B2-641B-86C5-219C2382F726}"/>
          </ac:spMkLst>
        </pc:spChg>
        <pc:spChg chg="add 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40" creationId="{D66AE98A-D3F6-E0C4-FFB2-09DA397F5DA5}"/>
          </ac:spMkLst>
        </pc:spChg>
        <pc:spChg chg="add mod">
          <ac:chgData name="Lorenzo Cellini" userId="f951dcbc-267d-407c-8370-e9b03952ec43" providerId="ADAL" clId="{737FF558-3254-4B27-B90F-CFD7627AFA42}" dt="2022-06-05T13:31:26.729" v="11266" actId="1076"/>
          <ac:spMkLst>
            <pc:docMk/>
            <pc:sldMk cId="2171814637" sldId="400"/>
            <ac:spMk id="41" creationId="{EAFC23D3-7A8F-DEF5-ED3C-ADC60117C135}"/>
          </ac:spMkLst>
        </pc:spChg>
        <pc:cxnChg chg="add mod">
          <ac:chgData name="Lorenzo Cellini" userId="f951dcbc-267d-407c-8370-e9b03952ec43" providerId="ADAL" clId="{737FF558-3254-4B27-B90F-CFD7627AFA42}" dt="2022-06-05T13:28:54.341" v="11231" actId="14100"/>
          <ac:cxnSpMkLst>
            <pc:docMk/>
            <pc:sldMk cId="2171814637" sldId="400"/>
            <ac:cxnSpMk id="25" creationId="{1CC989EE-12A7-E4E2-8933-145F637D6614}"/>
          </ac:cxnSpMkLst>
        </pc:cxnChg>
        <pc:cxnChg chg="del">
          <ac:chgData name="Lorenzo Cellini" userId="f951dcbc-267d-407c-8370-e9b03952ec43" providerId="ADAL" clId="{737FF558-3254-4B27-B90F-CFD7627AFA42}" dt="2022-05-21T17:09:45.342" v="2652" actId="478"/>
          <ac:cxnSpMkLst>
            <pc:docMk/>
            <pc:sldMk cId="2171814637" sldId="400"/>
            <ac:cxnSpMk id="26" creationId="{22983DAD-BB3C-E934-FF7C-AADC8A57F16A}"/>
          </ac:cxnSpMkLst>
        </pc:cxnChg>
        <pc:cxnChg chg="add mod">
          <ac:chgData name="Lorenzo Cellini" userId="f951dcbc-267d-407c-8370-e9b03952ec43" providerId="ADAL" clId="{737FF558-3254-4B27-B90F-CFD7627AFA42}" dt="2022-06-05T13:29:45.959" v="11245" actId="14100"/>
          <ac:cxnSpMkLst>
            <pc:docMk/>
            <pc:sldMk cId="2171814637" sldId="400"/>
            <ac:cxnSpMk id="26" creationId="{2AA0BD33-5F93-C6A1-E8AF-A3D25B6B1F7E}"/>
          </ac:cxnSpMkLst>
        </pc:cxnChg>
        <pc:cxnChg chg="add mod">
          <ac:chgData name="Lorenzo Cellini" userId="f951dcbc-267d-407c-8370-e9b03952ec43" providerId="ADAL" clId="{737FF558-3254-4B27-B90F-CFD7627AFA42}" dt="2022-06-05T13:32:38.050" v="11312" actId="14100"/>
          <ac:cxnSpMkLst>
            <pc:docMk/>
            <pc:sldMk cId="2171814637" sldId="400"/>
            <ac:cxnSpMk id="32" creationId="{41F7C781-E7C1-CCE2-6DE3-3677DB5C6826}"/>
          </ac:cxnSpMkLst>
        </pc:cxnChg>
        <pc:cxnChg chg="add mod">
          <ac:chgData name="Lorenzo Cellini" userId="f951dcbc-267d-407c-8370-e9b03952ec43" providerId="ADAL" clId="{737FF558-3254-4B27-B90F-CFD7627AFA42}" dt="2022-06-05T13:28:18.997" v="11225" actId="14100"/>
          <ac:cxnSpMkLst>
            <pc:docMk/>
            <pc:sldMk cId="2171814637" sldId="400"/>
            <ac:cxnSpMk id="33" creationId="{70872185-895B-9BB4-FB32-1645FE5234C9}"/>
          </ac:cxnSpMkLst>
        </pc:cxnChg>
        <pc:cxnChg chg="add mod">
          <ac:chgData name="Lorenzo Cellini" userId="f951dcbc-267d-407c-8370-e9b03952ec43" providerId="ADAL" clId="{737FF558-3254-4B27-B90F-CFD7627AFA42}" dt="2022-06-05T13:28:50.252" v="11230" actId="14100"/>
          <ac:cxnSpMkLst>
            <pc:docMk/>
            <pc:sldMk cId="2171814637" sldId="400"/>
            <ac:cxnSpMk id="34" creationId="{81180EC2-A932-E1CF-C2FD-A5EBB4F8057A}"/>
          </ac:cxnSpMkLst>
        </pc:cxnChg>
        <pc:cxnChg chg="add mod">
          <ac:chgData name="Lorenzo Cellini" userId="f951dcbc-267d-407c-8370-e9b03952ec43" providerId="ADAL" clId="{737FF558-3254-4B27-B90F-CFD7627AFA42}" dt="2022-06-05T13:29:04.820" v="11233" actId="1076"/>
          <ac:cxnSpMkLst>
            <pc:docMk/>
            <pc:sldMk cId="2171814637" sldId="400"/>
            <ac:cxnSpMk id="36" creationId="{63E1FB1D-1714-36BD-E19C-52E7365F2CFF}"/>
          </ac:cxnSpMkLst>
        </pc:cxnChg>
        <pc:cxnChg chg="add mod">
          <ac:chgData name="Lorenzo Cellini" userId="f951dcbc-267d-407c-8370-e9b03952ec43" providerId="ADAL" clId="{737FF558-3254-4B27-B90F-CFD7627AFA42}" dt="2022-06-05T13:29:11.586" v="11235" actId="1076"/>
          <ac:cxnSpMkLst>
            <pc:docMk/>
            <pc:sldMk cId="2171814637" sldId="400"/>
            <ac:cxnSpMk id="42" creationId="{DC24884E-BF7B-A967-5122-E6C06F7CA1E8}"/>
          </ac:cxnSpMkLst>
        </pc:cxnChg>
        <pc:cxnChg chg="add mod">
          <ac:chgData name="Lorenzo Cellini" userId="f951dcbc-267d-407c-8370-e9b03952ec43" providerId="ADAL" clId="{737FF558-3254-4B27-B90F-CFD7627AFA42}" dt="2022-06-05T13:29:19.412" v="11237" actId="1076"/>
          <ac:cxnSpMkLst>
            <pc:docMk/>
            <pc:sldMk cId="2171814637" sldId="400"/>
            <ac:cxnSpMk id="43" creationId="{E0055E49-F6CB-9902-135F-0D3B6DB7A06F}"/>
          </ac:cxnSpMkLst>
        </pc:cxnChg>
        <pc:cxnChg chg="add mod">
          <ac:chgData name="Lorenzo Cellini" userId="f951dcbc-267d-407c-8370-e9b03952ec43" providerId="ADAL" clId="{737FF558-3254-4B27-B90F-CFD7627AFA42}" dt="2022-06-05T13:29:24.646" v="11239" actId="1076"/>
          <ac:cxnSpMkLst>
            <pc:docMk/>
            <pc:sldMk cId="2171814637" sldId="400"/>
            <ac:cxnSpMk id="44" creationId="{56F58B67-BD67-9143-321D-8B1117F8CC0E}"/>
          </ac:cxnSpMkLst>
        </pc:cxnChg>
        <pc:cxnChg chg="add mod">
          <ac:chgData name="Lorenzo Cellini" userId="f951dcbc-267d-407c-8370-e9b03952ec43" providerId="ADAL" clId="{737FF558-3254-4B27-B90F-CFD7627AFA42}" dt="2022-06-05T13:29:35.303" v="11241" actId="1076"/>
          <ac:cxnSpMkLst>
            <pc:docMk/>
            <pc:sldMk cId="2171814637" sldId="400"/>
            <ac:cxnSpMk id="45" creationId="{8E52D7AA-25F3-9A11-E540-CA768209F557}"/>
          </ac:cxnSpMkLst>
        </pc:cxnChg>
        <pc:cxnChg chg="add mod">
          <ac:chgData name="Lorenzo Cellini" userId="f951dcbc-267d-407c-8370-e9b03952ec43" providerId="ADAL" clId="{737FF558-3254-4B27-B90F-CFD7627AFA42}" dt="2022-06-05T13:29:42.997" v="11244" actId="14100"/>
          <ac:cxnSpMkLst>
            <pc:docMk/>
            <pc:sldMk cId="2171814637" sldId="400"/>
            <ac:cxnSpMk id="46" creationId="{CF268BAB-0636-CED7-813B-1A0DC8FABAF6}"/>
          </ac:cxnSpMkLst>
        </pc:cxnChg>
        <pc:cxnChg chg="add mod">
          <ac:chgData name="Lorenzo Cellini" userId="f951dcbc-267d-407c-8370-e9b03952ec43" providerId="ADAL" clId="{737FF558-3254-4B27-B90F-CFD7627AFA42}" dt="2022-06-05T13:29:53.601" v="11247" actId="1076"/>
          <ac:cxnSpMkLst>
            <pc:docMk/>
            <pc:sldMk cId="2171814637" sldId="400"/>
            <ac:cxnSpMk id="47" creationId="{26C5A973-9CBF-E057-E78B-94A95AA2261A}"/>
          </ac:cxnSpMkLst>
        </pc:cxnChg>
        <pc:cxnChg chg="add mod">
          <ac:chgData name="Lorenzo Cellini" userId="f951dcbc-267d-407c-8370-e9b03952ec43" providerId="ADAL" clId="{737FF558-3254-4B27-B90F-CFD7627AFA42}" dt="2022-06-05T13:30:01.612" v="11249" actId="1076"/>
          <ac:cxnSpMkLst>
            <pc:docMk/>
            <pc:sldMk cId="2171814637" sldId="400"/>
            <ac:cxnSpMk id="48" creationId="{CF5D2BF6-BB70-C464-629A-07DE8E0CAC5D}"/>
          </ac:cxnSpMkLst>
        </pc:cxnChg>
        <pc:cxnChg chg="add mod">
          <ac:chgData name="Lorenzo Cellini" userId="f951dcbc-267d-407c-8370-e9b03952ec43" providerId="ADAL" clId="{737FF558-3254-4B27-B90F-CFD7627AFA42}" dt="2022-06-05T13:30:22.682" v="11254" actId="14100"/>
          <ac:cxnSpMkLst>
            <pc:docMk/>
            <pc:sldMk cId="2171814637" sldId="400"/>
            <ac:cxnSpMk id="49" creationId="{88B7EBCD-9185-7EE6-5C5B-42B0ED216076}"/>
          </ac:cxnSpMkLst>
        </pc:cxnChg>
        <pc:cxnChg chg="add mod">
          <ac:chgData name="Lorenzo Cellini" userId="f951dcbc-267d-407c-8370-e9b03952ec43" providerId="ADAL" clId="{737FF558-3254-4B27-B90F-CFD7627AFA42}" dt="2022-06-05T13:30:28.486" v="11256" actId="1076"/>
          <ac:cxnSpMkLst>
            <pc:docMk/>
            <pc:sldMk cId="2171814637" sldId="400"/>
            <ac:cxnSpMk id="50" creationId="{2E536DDB-CBF1-8E7E-5998-93291DCE8311}"/>
          </ac:cxnSpMkLst>
        </pc:cxnChg>
        <pc:cxnChg chg="add mod">
          <ac:chgData name="Lorenzo Cellini" userId="f951dcbc-267d-407c-8370-e9b03952ec43" providerId="ADAL" clId="{737FF558-3254-4B27-B90F-CFD7627AFA42}" dt="2022-06-05T13:30:33.361" v="11258" actId="1076"/>
          <ac:cxnSpMkLst>
            <pc:docMk/>
            <pc:sldMk cId="2171814637" sldId="400"/>
            <ac:cxnSpMk id="51" creationId="{E7D904E5-1531-3A6B-74DD-E937205E9B75}"/>
          </ac:cxnSpMkLst>
        </pc:cxnChg>
        <pc:cxnChg chg="add mod">
          <ac:chgData name="Lorenzo Cellini" userId="f951dcbc-267d-407c-8370-e9b03952ec43" providerId="ADAL" clId="{737FF558-3254-4B27-B90F-CFD7627AFA42}" dt="2022-06-05T13:30:43.358" v="11260" actId="1076"/>
          <ac:cxnSpMkLst>
            <pc:docMk/>
            <pc:sldMk cId="2171814637" sldId="400"/>
            <ac:cxnSpMk id="52" creationId="{5105DD19-616E-1F04-4725-88799FBA2C9C}"/>
          </ac:cxnSpMkLst>
        </pc:cxnChg>
        <pc:cxnChg chg="add mod">
          <ac:chgData name="Lorenzo Cellini" userId="f951dcbc-267d-407c-8370-e9b03952ec43" providerId="ADAL" clId="{737FF558-3254-4B27-B90F-CFD7627AFA42}" dt="2022-06-05T13:31:13.826" v="11263" actId="1076"/>
          <ac:cxnSpMkLst>
            <pc:docMk/>
            <pc:sldMk cId="2171814637" sldId="400"/>
            <ac:cxnSpMk id="53" creationId="{B6BCF5ED-2C26-77F6-936D-3263075CB7EC}"/>
          </ac:cxnSpMkLst>
        </pc:cxnChg>
        <pc:cxnChg chg="add mod">
          <ac:chgData name="Lorenzo Cellini" userId="f951dcbc-267d-407c-8370-e9b03952ec43" providerId="ADAL" clId="{737FF558-3254-4B27-B90F-CFD7627AFA42}" dt="2022-06-05T13:31:19.161" v="11265" actId="1076"/>
          <ac:cxnSpMkLst>
            <pc:docMk/>
            <pc:sldMk cId="2171814637" sldId="400"/>
            <ac:cxnSpMk id="54" creationId="{40318F37-B2E6-13B8-55E5-CF2563CDD14A}"/>
          </ac:cxnSpMkLst>
        </pc:cxnChg>
        <pc:cxnChg chg="add mod">
          <ac:chgData name="Lorenzo Cellini" userId="f951dcbc-267d-407c-8370-e9b03952ec43" providerId="ADAL" clId="{737FF558-3254-4B27-B90F-CFD7627AFA42}" dt="2022-06-05T13:32:11.331" v="11305" actId="14100"/>
          <ac:cxnSpMkLst>
            <pc:docMk/>
            <pc:sldMk cId="2171814637" sldId="400"/>
            <ac:cxnSpMk id="55" creationId="{6CD3AA4C-B703-4DD3-40BD-3B6183881ADA}"/>
          </ac:cxnSpMkLst>
        </pc:cxnChg>
        <pc:cxnChg chg="add mod">
          <ac:chgData name="Lorenzo Cellini" userId="f951dcbc-267d-407c-8370-e9b03952ec43" providerId="ADAL" clId="{737FF558-3254-4B27-B90F-CFD7627AFA42}" dt="2022-06-05T13:32:31.983" v="11310" actId="14100"/>
          <ac:cxnSpMkLst>
            <pc:docMk/>
            <pc:sldMk cId="2171814637" sldId="400"/>
            <ac:cxnSpMk id="56" creationId="{4A8AD818-9B19-C0A1-467A-83B46937F8F4}"/>
          </ac:cxnSpMkLst>
        </pc:cxnChg>
        <pc:cxnChg chg="add mod">
          <ac:chgData name="Lorenzo Cellini" userId="f951dcbc-267d-407c-8370-e9b03952ec43" providerId="ADAL" clId="{737FF558-3254-4B27-B90F-CFD7627AFA42}" dt="2022-06-05T13:32:35.154" v="11311" actId="14100"/>
          <ac:cxnSpMkLst>
            <pc:docMk/>
            <pc:sldMk cId="2171814637" sldId="400"/>
            <ac:cxnSpMk id="57" creationId="{E555D731-6DD6-50E7-8684-D4766614980B}"/>
          </ac:cxnSpMkLst>
        </pc:cxn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860320140" sldId="401"/>
        </pc:sldMkLst>
        <pc:spChg chg="mod">
          <ac:chgData name="Lorenzo Cellini" userId="f951dcbc-267d-407c-8370-e9b03952ec43" providerId="ADAL" clId="{737FF558-3254-4B27-B90F-CFD7627AFA42}" dt="2022-05-21T19:14:56.366" v="3907" actId="20577"/>
          <ac:spMkLst>
            <pc:docMk/>
            <pc:sldMk cId="860320140" sldId="401"/>
            <ac:spMk id="2" creationId="{35E58831-EE0F-68D3-1161-F91FD4C40681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860320140" sldId="401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860320140" sldId="401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7:36:28.416" v="2986" actId="20577"/>
          <ac:spMkLst>
            <pc:docMk/>
            <pc:sldMk cId="860320140" sldId="401"/>
            <ac:spMk id="7" creationId="{5504AC1C-7DAD-7615-ACA9-D4CD4573EAB2}"/>
          </ac:spMkLst>
        </pc:spChg>
        <pc:spChg chg="add 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14" creationId="{637B83A0-61B4-1F5E-4A02-700AF0C60972}"/>
          </ac:spMkLst>
        </pc:spChg>
        <pc:spChg chg="add 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15" creationId="{D6667664-1471-840B-A3FB-F47A77D81D3E}"/>
          </ac:spMkLst>
        </pc:spChg>
        <pc:spChg chg="mod">
          <ac:chgData name="Lorenzo Cellini" userId="f951dcbc-267d-407c-8370-e9b03952ec43" providerId="ADAL" clId="{737FF558-3254-4B27-B90F-CFD7627AFA42}" dt="2022-05-21T17:57:22.066" v="3353" actId="1035"/>
          <ac:spMkLst>
            <pc:docMk/>
            <pc:sldMk cId="860320140" sldId="401"/>
            <ac:spMk id="16" creationId="{4CF4E31D-D73D-FBA4-BCEC-9AEC57F547F9}"/>
          </ac:spMkLst>
        </pc:spChg>
        <pc:spChg chg="mod">
          <ac:chgData name="Lorenzo Cellini" userId="f951dcbc-267d-407c-8370-e9b03952ec43" providerId="ADAL" clId="{737FF558-3254-4B27-B90F-CFD7627AFA42}" dt="2022-05-21T19:03:23.147" v="3730" actId="207"/>
          <ac:spMkLst>
            <pc:docMk/>
            <pc:sldMk cId="860320140" sldId="401"/>
            <ac:spMk id="17" creationId="{74286F29-2336-E67E-031C-B5D1D9AFB4D7}"/>
          </ac:spMkLst>
        </pc:spChg>
        <pc:spChg chg="add 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18" creationId="{1A219427-5C6D-BDCB-6DB8-814093B99D3E}"/>
          </ac:spMkLst>
        </pc:spChg>
        <pc:spChg chg="add mod">
          <ac:chgData name="Lorenzo Cellini" userId="f951dcbc-267d-407c-8370-e9b03952ec43" providerId="ADAL" clId="{737FF558-3254-4B27-B90F-CFD7627AFA42}" dt="2022-05-21T17:57:44.071" v="3365" actId="1076"/>
          <ac:spMkLst>
            <pc:docMk/>
            <pc:sldMk cId="860320140" sldId="401"/>
            <ac:spMk id="19" creationId="{7C38CB4D-5888-B924-866C-A850B6C2E756}"/>
          </ac:spMkLst>
        </pc:spChg>
        <pc:spChg chg="add mod">
          <ac:chgData name="Lorenzo Cellini" userId="f951dcbc-267d-407c-8370-e9b03952ec43" providerId="ADAL" clId="{737FF558-3254-4B27-B90F-CFD7627AFA42}" dt="2022-06-05T12:52:28.863" v="10703" actId="1076"/>
          <ac:spMkLst>
            <pc:docMk/>
            <pc:sldMk cId="860320140" sldId="401"/>
            <ac:spMk id="20" creationId="{9A560DB4-8B3B-C799-B923-D8AF3B9DB79B}"/>
          </ac:spMkLst>
        </pc:spChg>
        <pc:spChg chg="add mod">
          <ac:chgData name="Lorenzo Cellini" userId="f951dcbc-267d-407c-8370-e9b03952ec43" providerId="ADAL" clId="{737FF558-3254-4B27-B90F-CFD7627AFA42}" dt="2022-06-05T13:00:07.365" v="10862" actId="1076"/>
          <ac:spMkLst>
            <pc:docMk/>
            <pc:sldMk cId="860320140" sldId="401"/>
            <ac:spMk id="21" creationId="{4A13A78B-C2C1-C1A1-6B3F-3DA0CD4AD693}"/>
          </ac:spMkLst>
        </pc:spChg>
        <pc:spChg chg="add mod">
          <ac:chgData name="Lorenzo Cellini" userId="f951dcbc-267d-407c-8370-e9b03952ec43" providerId="ADAL" clId="{737FF558-3254-4B27-B90F-CFD7627AFA42}" dt="2022-06-05T12:57:49.942" v="10807" actId="1076"/>
          <ac:spMkLst>
            <pc:docMk/>
            <pc:sldMk cId="860320140" sldId="401"/>
            <ac:spMk id="22" creationId="{AA6C798A-22E1-8601-5B82-44E1B79C610E}"/>
          </ac:spMkLst>
        </pc:spChg>
        <pc:spChg chg="add mod">
          <ac:chgData name="Lorenzo Cellini" userId="f951dcbc-267d-407c-8370-e9b03952ec43" providerId="ADAL" clId="{737FF558-3254-4B27-B90F-CFD7627AFA42}" dt="2022-06-05T12:57:29.301" v="10805" actId="1076"/>
          <ac:spMkLst>
            <pc:docMk/>
            <pc:sldMk cId="860320140" sldId="401"/>
            <ac:spMk id="23" creationId="{BA500C7F-8857-735E-6975-6F257F962E5F}"/>
          </ac:spMkLst>
        </pc:spChg>
        <pc:spChg chg="add mod">
          <ac:chgData name="Lorenzo Cellini" userId="f951dcbc-267d-407c-8370-e9b03952ec43" providerId="ADAL" clId="{737FF558-3254-4B27-B90F-CFD7627AFA42}" dt="2022-06-05T12:52:28.863" v="10703" actId="1076"/>
          <ac:spMkLst>
            <pc:docMk/>
            <pc:sldMk cId="860320140" sldId="401"/>
            <ac:spMk id="25" creationId="{75B6E3CD-0815-D0ED-7548-2ED1EB66F496}"/>
          </ac:spMkLst>
        </pc:spChg>
        <pc:spChg chg="add mod">
          <ac:chgData name="Lorenzo Cellini" userId="f951dcbc-267d-407c-8370-e9b03952ec43" providerId="ADAL" clId="{737FF558-3254-4B27-B90F-CFD7627AFA42}" dt="2022-06-05T12:57:49.942" v="10807" actId="1076"/>
          <ac:spMkLst>
            <pc:docMk/>
            <pc:sldMk cId="860320140" sldId="401"/>
            <ac:spMk id="26" creationId="{27F02881-3A63-C2CE-2C2F-07F1B6A94E91}"/>
          </ac:spMkLst>
        </pc:spChg>
        <pc:spChg chg="add mod">
          <ac:chgData name="Lorenzo Cellini" userId="f951dcbc-267d-407c-8370-e9b03952ec43" providerId="ADAL" clId="{737FF558-3254-4B27-B90F-CFD7627AFA42}" dt="2022-05-21T17:58:47.317" v="3375" actId="1076"/>
          <ac:spMkLst>
            <pc:docMk/>
            <pc:sldMk cId="860320140" sldId="401"/>
            <ac:spMk id="27" creationId="{FCF7D621-40F6-24A2-8A0B-5FA178028E4C}"/>
          </ac:spMkLst>
        </pc:spChg>
        <pc:spChg chg="add mod">
          <ac:chgData name="Lorenzo Cellini" userId="f951dcbc-267d-407c-8370-e9b03952ec43" providerId="ADAL" clId="{737FF558-3254-4B27-B90F-CFD7627AFA42}" dt="2022-05-21T17:58:42.137" v="3374" actId="1076"/>
          <ac:spMkLst>
            <pc:docMk/>
            <pc:sldMk cId="860320140" sldId="401"/>
            <ac:spMk id="28" creationId="{47027315-8A58-3B54-410E-50A4968C4534}"/>
          </ac:spMkLst>
        </pc:spChg>
        <pc:spChg chg="add mod">
          <ac:chgData name="Lorenzo Cellini" userId="f951dcbc-267d-407c-8370-e9b03952ec43" providerId="ADAL" clId="{737FF558-3254-4B27-B90F-CFD7627AFA42}" dt="2022-05-21T17:58:38.412" v="3373" actId="1076"/>
          <ac:spMkLst>
            <pc:docMk/>
            <pc:sldMk cId="860320140" sldId="401"/>
            <ac:spMk id="29" creationId="{9D16B708-5CBD-242C-09E5-ED75E2460C85}"/>
          </ac:spMkLst>
        </pc:spChg>
        <pc:spChg chg="add mod">
          <ac:chgData name="Lorenzo Cellini" userId="f951dcbc-267d-407c-8370-e9b03952ec43" providerId="ADAL" clId="{737FF558-3254-4B27-B90F-CFD7627AFA42}" dt="2022-05-21T17:58:29.320" v="3372" actId="1076"/>
          <ac:spMkLst>
            <pc:docMk/>
            <pc:sldMk cId="860320140" sldId="401"/>
            <ac:spMk id="30" creationId="{D967E9A2-8372-4028-26AC-15D4C4EE0BBA}"/>
          </ac:spMkLst>
        </pc:spChg>
        <pc:spChg chg="add mod">
          <ac:chgData name="Lorenzo Cellini" userId="f951dcbc-267d-407c-8370-e9b03952ec43" providerId="ADAL" clId="{737FF558-3254-4B27-B90F-CFD7627AFA42}" dt="2022-05-21T17:58:21.765" v="3371" actId="1076"/>
          <ac:spMkLst>
            <pc:docMk/>
            <pc:sldMk cId="860320140" sldId="401"/>
            <ac:spMk id="31" creationId="{AC052AAF-B2AD-46BB-38FC-81C6DD2D2A6A}"/>
          </ac:spMkLst>
        </pc:spChg>
        <pc:spChg chg="add mod">
          <ac:chgData name="Lorenzo Cellini" userId="f951dcbc-267d-407c-8370-e9b03952ec43" providerId="ADAL" clId="{737FF558-3254-4B27-B90F-CFD7627AFA42}" dt="2022-05-21T17:58:55.861" v="3376" actId="1076"/>
          <ac:spMkLst>
            <pc:docMk/>
            <pc:sldMk cId="860320140" sldId="401"/>
            <ac:spMk id="32" creationId="{9FC5A4CE-0B18-4958-81D7-B13C1B08BD17}"/>
          </ac:spMkLst>
        </pc:spChg>
        <pc:spChg chg="add mod">
          <ac:chgData name="Lorenzo Cellini" userId="f951dcbc-267d-407c-8370-e9b03952ec43" providerId="ADAL" clId="{737FF558-3254-4B27-B90F-CFD7627AFA42}" dt="2022-06-05T12:57:29.301" v="10805" actId="1076"/>
          <ac:spMkLst>
            <pc:docMk/>
            <pc:sldMk cId="860320140" sldId="401"/>
            <ac:spMk id="33" creationId="{5EB8C43E-5D2B-43AA-2B0D-E4D708BCFD5F}"/>
          </ac:spMkLst>
        </pc:spChg>
        <pc:spChg chg="add mod">
          <ac:chgData name="Lorenzo Cellini" userId="f951dcbc-267d-407c-8370-e9b03952ec43" providerId="ADAL" clId="{737FF558-3254-4B27-B90F-CFD7627AFA42}" dt="2022-06-05T13:00:07.365" v="10862" actId="1076"/>
          <ac:spMkLst>
            <pc:docMk/>
            <pc:sldMk cId="860320140" sldId="401"/>
            <ac:spMk id="34" creationId="{1DFA6AAD-93B7-F5BE-3F55-40A617CFFDF0}"/>
          </ac:spMkLst>
        </pc:spChg>
        <pc:spChg chg="add mod">
          <ac:chgData name="Lorenzo Cellini" userId="f951dcbc-267d-407c-8370-e9b03952ec43" providerId="ADAL" clId="{737FF558-3254-4B27-B90F-CFD7627AFA42}" dt="2022-05-21T18:02:05.265" v="3449" actId="1076"/>
          <ac:spMkLst>
            <pc:docMk/>
            <pc:sldMk cId="860320140" sldId="401"/>
            <ac:spMk id="35" creationId="{834286F2-2C21-6ADB-EFFB-316038181F90}"/>
          </ac:spMkLst>
        </pc:spChg>
        <pc:spChg chg="mod">
          <ac:chgData name="Lorenzo Cellini" userId="f951dcbc-267d-407c-8370-e9b03952ec43" providerId="ADAL" clId="{737FF558-3254-4B27-B90F-CFD7627AFA42}" dt="2022-05-21T17:57:22.066" v="3353" actId="1035"/>
          <ac:spMkLst>
            <pc:docMk/>
            <pc:sldMk cId="860320140" sldId="401"/>
            <ac:spMk id="37" creationId="{9330E32F-3B76-5241-7ADC-30CF8C82F24E}"/>
          </ac:spMkLst>
        </pc:spChg>
        <pc:spChg chg="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38" creationId="{74958098-6685-3F46-307C-C02518030782}"/>
          </ac:spMkLst>
        </pc:spChg>
        <pc:spChg chg="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40" creationId="{60B371BD-6F93-062E-EB4F-D6FFA0579241}"/>
          </ac:spMkLst>
        </pc:spChg>
        <pc:spChg chg="del">
          <ac:chgData name="Lorenzo Cellini" userId="f951dcbc-267d-407c-8370-e9b03952ec43" providerId="ADAL" clId="{737FF558-3254-4B27-B90F-CFD7627AFA42}" dt="2022-05-21T17:26:13.118" v="2874" actId="478"/>
          <ac:spMkLst>
            <pc:docMk/>
            <pc:sldMk cId="860320140" sldId="401"/>
            <ac:spMk id="42" creationId="{46E1BDDD-EDA5-40C9-290F-9C0C8F89DAD7}"/>
          </ac:spMkLst>
        </pc:spChg>
        <pc:spChg chg="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43" creationId="{FF5B1666-BEEE-D0B5-2501-E77FE39F9474}"/>
          </ac:spMkLst>
        </pc:spChg>
        <pc:grpChg chg="add del mod topLvl">
          <ac:chgData name="Lorenzo Cellini" userId="f951dcbc-267d-407c-8370-e9b03952ec43" providerId="ADAL" clId="{737FF558-3254-4B27-B90F-CFD7627AFA42}" dt="2022-06-05T13:06:36.616" v="10978" actId="165"/>
          <ac:grpSpMkLst>
            <pc:docMk/>
            <pc:sldMk cId="860320140" sldId="401"/>
            <ac:grpSpMk id="111" creationId="{E054E7A5-A2AE-B13F-DB7A-3D107566AA15}"/>
          </ac:grpSpMkLst>
        </pc:grpChg>
        <pc:grpChg chg="add del mod">
          <ac:chgData name="Lorenzo Cellini" userId="f951dcbc-267d-407c-8370-e9b03952ec43" providerId="ADAL" clId="{737FF558-3254-4B27-B90F-CFD7627AFA42}" dt="2022-06-05T13:06:15.617" v="10973" actId="165"/>
          <ac:grpSpMkLst>
            <pc:docMk/>
            <pc:sldMk cId="860320140" sldId="401"/>
            <ac:grpSpMk id="122" creationId="{E0319D67-8047-2C8F-5B9A-D6B906C2907F}"/>
          </ac:grpSpMkLst>
        </pc:grpChg>
        <pc:cxnChg chg="add del mod">
          <ac:chgData name="Lorenzo Cellini" userId="f951dcbc-267d-407c-8370-e9b03952ec43" providerId="ADAL" clId="{737FF558-3254-4B27-B90F-CFD7627AFA42}" dt="2022-05-21T19:03:27.572" v="3731" actId="478"/>
          <ac:cxnSpMkLst>
            <pc:docMk/>
            <pc:sldMk cId="860320140" sldId="401"/>
            <ac:cxnSpMk id="8" creationId="{23B98B4B-AA79-501F-7100-B03695241A42}"/>
          </ac:cxnSpMkLst>
        </pc:cxnChg>
        <pc:cxnChg chg="add mod">
          <ac:chgData name="Lorenzo Cellini" userId="f951dcbc-267d-407c-8370-e9b03952ec43" providerId="ADAL" clId="{737FF558-3254-4B27-B90F-CFD7627AFA42}" dt="2022-06-05T12:51:11.180" v="10685" actId="14100"/>
          <ac:cxnSpMkLst>
            <pc:docMk/>
            <pc:sldMk cId="860320140" sldId="401"/>
            <ac:cxnSpMk id="8" creationId="{D91E9A5C-123C-833C-8B7B-FA5432D0995D}"/>
          </ac:cxnSpMkLst>
        </pc:cxnChg>
        <pc:cxnChg chg="add mod">
          <ac:chgData name="Lorenzo Cellini" userId="f951dcbc-267d-407c-8370-e9b03952ec43" providerId="ADAL" clId="{737FF558-3254-4B27-B90F-CFD7627AFA42}" dt="2022-06-05T12:51:43.068" v="10692" actId="14100"/>
          <ac:cxnSpMkLst>
            <pc:docMk/>
            <pc:sldMk cId="860320140" sldId="401"/>
            <ac:cxnSpMk id="36" creationId="{18391F57-8466-5C11-7C87-B5F045DC5C28}"/>
          </ac:cxnSpMkLst>
        </pc:cxnChg>
        <pc:cxnChg chg="add del mod">
          <ac:chgData name="Lorenzo Cellini" userId="f951dcbc-267d-407c-8370-e9b03952ec43" providerId="ADAL" clId="{737FF558-3254-4B27-B90F-CFD7627AFA42}" dt="2022-06-05T13:02:21.804" v="10910" actId="478"/>
          <ac:cxnSpMkLst>
            <pc:docMk/>
            <pc:sldMk cId="860320140" sldId="401"/>
            <ac:cxnSpMk id="41" creationId="{58ACCB88-6761-7764-33E1-C463B9EBBCAA}"/>
          </ac:cxnSpMkLst>
        </pc:cxnChg>
        <pc:cxnChg chg="add mod topLvl">
          <ac:chgData name="Lorenzo Cellini" userId="f951dcbc-267d-407c-8370-e9b03952ec43" providerId="ADAL" clId="{737FF558-3254-4B27-B90F-CFD7627AFA42}" dt="2022-06-05T13:07:23.549" v="10985" actId="14100"/>
          <ac:cxnSpMkLst>
            <pc:docMk/>
            <pc:sldMk cId="860320140" sldId="401"/>
            <ac:cxnSpMk id="44" creationId="{36B816D3-608B-A033-36A6-31C0F4BDF8B7}"/>
          </ac:cxnSpMkLst>
        </pc:cxnChg>
        <pc:cxnChg chg="add del mod">
          <ac:chgData name="Lorenzo Cellini" userId="f951dcbc-267d-407c-8370-e9b03952ec43" providerId="ADAL" clId="{737FF558-3254-4B27-B90F-CFD7627AFA42}" dt="2022-06-05T13:02:21.172" v="10909" actId="478"/>
          <ac:cxnSpMkLst>
            <pc:docMk/>
            <pc:sldMk cId="860320140" sldId="401"/>
            <ac:cxnSpMk id="50" creationId="{4924FB22-96DD-DB11-C043-CC65C6106BA9}"/>
          </ac:cxnSpMkLst>
        </pc:cxnChg>
        <pc:cxnChg chg="add del mod">
          <ac:chgData name="Lorenzo Cellini" userId="f951dcbc-267d-407c-8370-e9b03952ec43" providerId="ADAL" clId="{737FF558-3254-4B27-B90F-CFD7627AFA42}" dt="2022-06-05T13:02:28.823" v="10919" actId="478"/>
          <ac:cxnSpMkLst>
            <pc:docMk/>
            <pc:sldMk cId="860320140" sldId="401"/>
            <ac:cxnSpMk id="53" creationId="{19FD14FF-882E-BF98-C7FE-5D624058B2F9}"/>
          </ac:cxnSpMkLst>
        </pc:cxnChg>
        <pc:cxnChg chg="add del mod">
          <ac:chgData name="Lorenzo Cellini" userId="f951dcbc-267d-407c-8370-e9b03952ec43" providerId="ADAL" clId="{737FF558-3254-4B27-B90F-CFD7627AFA42}" dt="2022-06-05T13:02:28.241" v="10918" actId="478"/>
          <ac:cxnSpMkLst>
            <pc:docMk/>
            <pc:sldMk cId="860320140" sldId="401"/>
            <ac:cxnSpMk id="56" creationId="{01B828E7-B1CE-9FFC-4D11-F89FA6B9A085}"/>
          </ac:cxnSpMkLst>
        </pc:cxnChg>
        <pc:cxnChg chg="add del mod">
          <ac:chgData name="Lorenzo Cellini" userId="f951dcbc-267d-407c-8370-e9b03952ec43" providerId="ADAL" clId="{737FF558-3254-4B27-B90F-CFD7627AFA42}" dt="2022-06-05T13:02:27.708" v="10917" actId="478"/>
          <ac:cxnSpMkLst>
            <pc:docMk/>
            <pc:sldMk cId="860320140" sldId="401"/>
            <ac:cxnSpMk id="60" creationId="{3122062A-FBA9-6D83-C60A-079012701594}"/>
          </ac:cxnSpMkLst>
        </pc:cxnChg>
        <pc:cxnChg chg="add del mod">
          <ac:chgData name="Lorenzo Cellini" userId="f951dcbc-267d-407c-8370-e9b03952ec43" providerId="ADAL" clId="{737FF558-3254-4B27-B90F-CFD7627AFA42}" dt="2022-06-05T13:02:26.611" v="10916" actId="478"/>
          <ac:cxnSpMkLst>
            <pc:docMk/>
            <pc:sldMk cId="860320140" sldId="401"/>
            <ac:cxnSpMk id="63" creationId="{50D05712-6C5F-F7D6-59CB-9D1DDE752CFE}"/>
          </ac:cxnSpMkLst>
        </pc:cxnChg>
        <pc:cxnChg chg="add del mod">
          <ac:chgData name="Lorenzo Cellini" userId="f951dcbc-267d-407c-8370-e9b03952ec43" providerId="ADAL" clId="{737FF558-3254-4B27-B90F-CFD7627AFA42}" dt="2022-06-05T13:02:26.026" v="10915" actId="478"/>
          <ac:cxnSpMkLst>
            <pc:docMk/>
            <pc:sldMk cId="860320140" sldId="401"/>
            <ac:cxnSpMk id="66" creationId="{FFDF4BAE-DB2F-7F3C-5FA9-76E164F246E5}"/>
          </ac:cxnSpMkLst>
        </pc:cxnChg>
        <pc:cxnChg chg="add del mod">
          <ac:chgData name="Lorenzo Cellini" userId="f951dcbc-267d-407c-8370-e9b03952ec43" providerId="ADAL" clId="{737FF558-3254-4B27-B90F-CFD7627AFA42}" dt="2022-06-05T13:02:25.100" v="10914" actId="478"/>
          <ac:cxnSpMkLst>
            <pc:docMk/>
            <pc:sldMk cId="860320140" sldId="401"/>
            <ac:cxnSpMk id="69" creationId="{2E490D95-1928-F92C-07A7-A66CF9148579}"/>
          </ac:cxnSpMkLst>
        </pc:cxnChg>
        <pc:cxnChg chg="add del mod">
          <ac:chgData name="Lorenzo Cellini" userId="f951dcbc-267d-407c-8370-e9b03952ec43" providerId="ADAL" clId="{737FF558-3254-4B27-B90F-CFD7627AFA42}" dt="2022-06-05T13:02:24.645" v="10913" actId="478"/>
          <ac:cxnSpMkLst>
            <pc:docMk/>
            <pc:sldMk cId="860320140" sldId="401"/>
            <ac:cxnSpMk id="72" creationId="{01D8F0F8-572D-021E-9EAB-E9D8F4EBEE0E}"/>
          </ac:cxnSpMkLst>
        </pc:cxnChg>
        <pc:cxnChg chg="add del mod">
          <ac:chgData name="Lorenzo Cellini" userId="f951dcbc-267d-407c-8370-e9b03952ec43" providerId="ADAL" clId="{737FF558-3254-4B27-B90F-CFD7627AFA42}" dt="2022-06-05T13:02:23.564" v="10912" actId="478"/>
          <ac:cxnSpMkLst>
            <pc:docMk/>
            <pc:sldMk cId="860320140" sldId="401"/>
            <ac:cxnSpMk id="75" creationId="{AB60805C-76AE-33B1-6103-D627B58DCCFF}"/>
          </ac:cxnSpMkLst>
        </pc:cxnChg>
        <pc:cxnChg chg="add del mod">
          <ac:chgData name="Lorenzo Cellini" userId="f951dcbc-267d-407c-8370-e9b03952ec43" providerId="ADAL" clId="{737FF558-3254-4B27-B90F-CFD7627AFA42}" dt="2022-06-05T13:02:22.825" v="10911" actId="478"/>
          <ac:cxnSpMkLst>
            <pc:docMk/>
            <pc:sldMk cId="860320140" sldId="401"/>
            <ac:cxnSpMk id="78" creationId="{CCE74D34-09E2-EE7A-E3E4-B7610D8FAC23}"/>
          </ac:cxnSpMkLst>
        </pc:cxnChg>
        <pc:cxnChg chg="add mod topLvl">
          <ac:chgData name="Lorenzo Cellini" userId="f951dcbc-267d-407c-8370-e9b03952ec43" providerId="ADAL" clId="{737FF558-3254-4B27-B90F-CFD7627AFA42}" dt="2022-06-05T13:07:16.276" v="10984" actId="14100"/>
          <ac:cxnSpMkLst>
            <pc:docMk/>
            <pc:sldMk cId="860320140" sldId="401"/>
            <ac:cxnSpMk id="105" creationId="{234C1CD9-10C7-AEB0-D840-02A85BE723AB}"/>
          </ac:cxnSpMkLst>
        </pc:cxnChg>
        <pc:cxnChg chg="add mod topLvl">
          <ac:chgData name="Lorenzo Cellini" userId="f951dcbc-267d-407c-8370-e9b03952ec43" providerId="ADAL" clId="{737FF558-3254-4B27-B90F-CFD7627AFA42}" dt="2022-06-05T13:07:09.696" v="10983" actId="14100"/>
          <ac:cxnSpMkLst>
            <pc:docMk/>
            <pc:sldMk cId="860320140" sldId="401"/>
            <ac:cxnSpMk id="112" creationId="{55E5E072-B2E8-8408-D789-C09FFDF8D1EA}"/>
          </ac:cxnSpMkLst>
        </pc:cxnChg>
        <pc:cxnChg chg="add mod topLvl">
          <ac:chgData name="Lorenzo Cellini" userId="f951dcbc-267d-407c-8370-e9b03952ec43" providerId="ADAL" clId="{737FF558-3254-4B27-B90F-CFD7627AFA42}" dt="2022-06-05T13:07:02.577" v="10982" actId="14100"/>
          <ac:cxnSpMkLst>
            <pc:docMk/>
            <pc:sldMk cId="860320140" sldId="401"/>
            <ac:cxnSpMk id="116" creationId="{D361305B-4E6B-DC0E-AC0E-E88B23603E4C}"/>
          </ac:cxnSpMkLst>
        </pc:cxnChg>
        <pc:cxnChg chg="add mod">
          <ac:chgData name="Lorenzo Cellini" userId="f951dcbc-267d-407c-8370-e9b03952ec43" providerId="ADAL" clId="{737FF558-3254-4B27-B90F-CFD7627AFA42}" dt="2022-06-05T13:06:05.155" v="10971" actId="14100"/>
          <ac:cxnSpMkLst>
            <pc:docMk/>
            <pc:sldMk cId="860320140" sldId="401"/>
            <ac:cxnSpMk id="123" creationId="{70DAE013-BEF8-8452-050D-66BBC9256A78}"/>
          </ac:cxnSpMkLst>
        </pc:cxnChg>
        <pc:cxnChg chg="add mod">
          <ac:chgData name="Lorenzo Cellini" userId="f951dcbc-267d-407c-8370-e9b03952ec43" providerId="ADAL" clId="{737FF558-3254-4B27-B90F-CFD7627AFA42}" dt="2022-06-05T13:05:57.695" v="10970" actId="14100"/>
          <ac:cxnSpMkLst>
            <pc:docMk/>
            <pc:sldMk cId="860320140" sldId="401"/>
            <ac:cxnSpMk id="127" creationId="{DF6BAE08-33C0-9A83-AE07-3B1B0EE8013A}"/>
          </ac:cxnSpMkLst>
        </pc:cxnChg>
        <pc:cxnChg chg="add mod">
          <ac:chgData name="Lorenzo Cellini" userId="f951dcbc-267d-407c-8370-e9b03952ec43" providerId="ADAL" clId="{737FF558-3254-4B27-B90F-CFD7627AFA42}" dt="2022-06-05T13:05:51.878" v="10969" actId="14100"/>
          <ac:cxnSpMkLst>
            <pc:docMk/>
            <pc:sldMk cId="860320140" sldId="401"/>
            <ac:cxnSpMk id="131" creationId="{4DED419A-8C0B-8466-2BC8-25E7088D7C9E}"/>
          </ac:cxnSpMkLst>
        </pc:cxnChg>
        <pc:cxnChg chg="add mod">
          <ac:chgData name="Lorenzo Cellini" userId="f951dcbc-267d-407c-8370-e9b03952ec43" providerId="ADAL" clId="{737FF558-3254-4B27-B90F-CFD7627AFA42}" dt="2022-06-05T13:05:44.315" v="10967" actId="14100"/>
          <ac:cxnSpMkLst>
            <pc:docMk/>
            <pc:sldMk cId="860320140" sldId="401"/>
            <ac:cxnSpMk id="135" creationId="{534FE19B-1903-F489-BEE7-25482BC9398E}"/>
          </ac:cxnSpMkLst>
        </pc:cxnChg>
        <pc:cxnChg chg="add mod">
          <ac:chgData name="Lorenzo Cellini" userId="f951dcbc-267d-407c-8370-e9b03952ec43" providerId="ADAL" clId="{737FF558-3254-4B27-B90F-CFD7627AFA42}" dt="2022-06-05T13:05:30.047" v="10965" actId="14100"/>
          <ac:cxnSpMkLst>
            <pc:docMk/>
            <pc:sldMk cId="860320140" sldId="401"/>
            <ac:cxnSpMk id="138" creationId="{53705F32-6F93-26E1-33D4-7F041810494A}"/>
          </ac:cxnSpMkLst>
        </pc:cxnChg>
        <pc:cxnChg chg="add mod">
          <ac:chgData name="Lorenzo Cellini" userId="f951dcbc-267d-407c-8370-e9b03952ec43" providerId="ADAL" clId="{737FF558-3254-4B27-B90F-CFD7627AFA42}" dt="2022-06-05T13:06:08.531" v="10972" actId="14100"/>
          <ac:cxnSpMkLst>
            <pc:docMk/>
            <pc:sldMk cId="860320140" sldId="401"/>
            <ac:cxnSpMk id="142" creationId="{B7DAF0C8-A1D5-BA3F-40B2-68A5672C0785}"/>
          </ac:cxnSpMkLst>
        </pc:cxnChg>
        <pc:cxnChg chg="add mod">
          <ac:chgData name="Lorenzo Cellini" userId="f951dcbc-267d-407c-8370-e9b03952ec43" providerId="ADAL" clId="{737FF558-3254-4B27-B90F-CFD7627AFA42}" dt="2022-06-05T13:07:49.096" v="10990" actId="14100"/>
          <ac:cxnSpMkLst>
            <pc:docMk/>
            <pc:sldMk cId="860320140" sldId="401"/>
            <ac:cxnSpMk id="165" creationId="{44422E43-90A8-0D81-7096-41291514C3A4}"/>
          </ac:cxnSpMkLst>
        </pc:cxnChg>
        <pc:cxnChg chg="add mod">
          <ac:chgData name="Lorenzo Cellini" userId="f951dcbc-267d-407c-8370-e9b03952ec43" providerId="ADAL" clId="{737FF558-3254-4B27-B90F-CFD7627AFA42}" dt="2022-06-05T13:08:10.192" v="10995" actId="14100"/>
          <ac:cxnSpMkLst>
            <pc:docMk/>
            <pc:sldMk cId="860320140" sldId="401"/>
            <ac:cxnSpMk id="170" creationId="{A9DA9502-29B7-F337-A7B2-F7165DCB228F}"/>
          </ac:cxnSpMkLst>
        </pc:cxnChg>
      </pc:sldChg>
      <pc:sldChg chg="delSp modSp add del mod">
        <pc:chgData name="Lorenzo Cellini" userId="f951dcbc-267d-407c-8370-e9b03952ec43" providerId="ADAL" clId="{737FF558-3254-4B27-B90F-CFD7627AFA42}" dt="2022-05-21T17:57:12.478" v="3341" actId="47"/>
        <pc:sldMkLst>
          <pc:docMk/>
          <pc:sldMk cId="331473735" sldId="402"/>
        </pc:sldMkLst>
        <pc:spChg chg="mod">
          <ac:chgData name="Lorenzo Cellini" userId="f951dcbc-267d-407c-8370-e9b03952ec43" providerId="ADAL" clId="{737FF558-3254-4B27-B90F-CFD7627AFA42}" dt="2022-05-21T17:56:09.725" v="3339" actId="20577"/>
          <ac:spMkLst>
            <pc:docMk/>
            <pc:sldMk cId="331473735" sldId="402"/>
            <ac:spMk id="2" creationId="{35E58831-EE0F-68D3-1161-F91FD4C40681}"/>
          </ac:spMkLst>
        </pc:spChg>
        <pc:cxnChg chg="del mod">
          <ac:chgData name="Lorenzo Cellini" userId="f951dcbc-267d-407c-8370-e9b03952ec43" providerId="ADAL" clId="{737FF558-3254-4B27-B90F-CFD7627AFA42}" dt="2022-05-21T17:56:12.605" v="3340" actId="478"/>
          <ac:cxnSpMkLst>
            <pc:docMk/>
            <pc:sldMk cId="331473735" sldId="402"/>
            <ac:cxnSpMk id="8" creationId="{23B98B4B-AA79-501F-7100-B03695241A42}"/>
          </ac:cxnSpMkLst>
        </pc:cxn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3667353070" sldId="402"/>
        </pc:sldMkLst>
        <pc:spChg chg="mod">
          <ac:chgData name="Lorenzo Cellini" userId="f951dcbc-267d-407c-8370-e9b03952ec43" providerId="ADAL" clId="{737FF558-3254-4B27-B90F-CFD7627AFA42}" dt="2022-05-21T19:15:04.513" v="3914" actId="404"/>
          <ac:spMkLst>
            <pc:docMk/>
            <pc:sldMk cId="3667353070" sldId="402"/>
            <ac:spMk id="2" creationId="{35E58831-EE0F-68D3-1161-F91FD4C40681}"/>
          </ac:spMkLst>
        </pc:spChg>
        <pc:spChg chg="add del mod">
          <ac:chgData name="Lorenzo Cellini" userId="f951dcbc-267d-407c-8370-e9b03952ec43" providerId="ADAL" clId="{737FF558-3254-4B27-B90F-CFD7627AFA42}" dt="2022-05-21T18:54:06.151" v="3589" actId="478"/>
          <ac:spMkLst>
            <pc:docMk/>
            <pc:sldMk cId="3667353070" sldId="402"/>
            <ac:spMk id="3" creationId="{1576EB25-E0B9-2922-D6DE-B774448A70BC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667353070" sldId="402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667353070" sldId="402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8:58:22.744" v="3649" actId="20577"/>
          <ac:spMkLst>
            <pc:docMk/>
            <pc:sldMk cId="3667353070" sldId="402"/>
            <ac:spMk id="15" creationId="{D6667664-1471-840B-A3FB-F47A77D81D3E}"/>
          </ac:spMkLst>
        </pc:spChg>
        <pc:spChg chg="mod">
          <ac:chgData name="Lorenzo Cellini" userId="f951dcbc-267d-407c-8370-e9b03952ec43" providerId="ADAL" clId="{737FF558-3254-4B27-B90F-CFD7627AFA42}" dt="2022-06-05T13:10:14.899" v="11012" actId="1076"/>
          <ac:spMkLst>
            <pc:docMk/>
            <pc:sldMk cId="3667353070" sldId="402"/>
            <ac:spMk id="16" creationId="{4CF4E31D-D73D-FBA4-BCEC-9AEC57F547F9}"/>
          </ac:spMkLst>
        </pc:spChg>
        <pc:spChg chg="add del">
          <ac:chgData name="Lorenzo Cellini" userId="f951dcbc-267d-407c-8370-e9b03952ec43" providerId="ADAL" clId="{737FF558-3254-4B27-B90F-CFD7627AFA42}" dt="2022-05-21T18:59:13.630" v="3657" actId="478"/>
          <ac:spMkLst>
            <pc:docMk/>
            <pc:sldMk cId="3667353070" sldId="402"/>
            <ac:spMk id="18" creationId="{1A219427-5C6D-BDCB-6DB8-814093B99D3E}"/>
          </ac:spMkLst>
        </pc:spChg>
        <pc:spChg chg="add del">
          <ac:chgData name="Lorenzo Cellini" userId="f951dcbc-267d-407c-8370-e9b03952ec43" providerId="ADAL" clId="{737FF558-3254-4B27-B90F-CFD7627AFA42}" dt="2022-05-21T18:59:13.993" v="3658" actId="478"/>
          <ac:spMkLst>
            <pc:docMk/>
            <pc:sldMk cId="3667353070" sldId="402"/>
            <ac:spMk id="19" creationId="{7C38CB4D-5888-B924-866C-A850B6C2E756}"/>
          </ac:spMkLst>
        </pc:spChg>
        <pc:spChg chg="mod">
          <ac:chgData name="Lorenzo Cellini" userId="f951dcbc-267d-407c-8370-e9b03952ec43" providerId="ADAL" clId="{737FF558-3254-4B27-B90F-CFD7627AFA42}" dt="2022-05-21T19:02:50.117" v="3726" actId="1076"/>
          <ac:spMkLst>
            <pc:docMk/>
            <pc:sldMk cId="3667353070" sldId="402"/>
            <ac:spMk id="20" creationId="{9A560DB4-8B3B-C799-B923-D8AF3B9DB79B}"/>
          </ac:spMkLst>
        </pc:spChg>
        <pc:spChg chg="mod">
          <ac:chgData name="Lorenzo Cellini" userId="f951dcbc-267d-407c-8370-e9b03952ec43" providerId="ADAL" clId="{737FF558-3254-4B27-B90F-CFD7627AFA42}" dt="2022-06-05T13:14:09.150" v="11065" actId="1076"/>
          <ac:spMkLst>
            <pc:docMk/>
            <pc:sldMk cId="3667353070" sldId="402"/>
            <ac:spMk id="21" creationId="{4A13A78B-C2C1-C1A1-6B3F-3DA0CD4AD693}"/>
          </ac:spMkLst>
        </pc:spChg>
        <pc:spChg chg="mod">
          <ac:chgData name="Lorenzo Cellini" userId="f951dcbc-267d-407c-8370-e9b03952ec43" providerId="ADAL" clId="{737FF558-3254-4B27-B90F-CFD7627AFA42}" dt="2022-06-05T13:14:19.260" v="11066" actId="1076"/>
          <ac:spMkLst>
            <pc:docMk/>
            <pc:sldMk cId="3667353070" sldId="402"/>
            <ac:spMk id="22" creationId="{AA6C798A-22E1-8601-5B82-44E1B79C610E}"/>
          </ac:spMkLst>
        </pc:spChg>
        <pc:spChg chg="mod">
          <ac:chgData name="Lorenzo Cellini" userId="f951dcbc-267d-407c-8370-e9b03952ec43" providerId="ADAL" clId="{737FF558-3254-4B27-B90F-CFD7627AFA42}" dt="2022-06-05T13:15:29.836" v="11079" actId="1076"/>
          <ac:spMkLst>
            <pc:docMk/>
            <pc:sldMk cId="3667353070" sldId="402"/>
            <ac:spMk id="23" creationId="{BA500C7F-8857-735E-6975-6F257F962E5F}"/>
          </ac:spMkLst>
        </pc:spChg>
        <pc:spChg chg="mod">
          <ac:chgData name="Lorenzo Cellini" userId="f951dcbc-267d-407c-8370-e9b03952ec43" providerId="ADAL" clId="{737FF558-3254-4B27-B90F-CFD7627AFA42}" dt="2022-05-21T19:02:50.117" v="3726" actId="1076"/>
          <ac:spMkLst>
            <pc:docMk/>
            <pc:sldMk cId="3667353070" sldId="402"/>
            <ac:spMk id="25" creationId="{75B6E3CD-0815-D0ED-7548-2ED1EB66F496}"/>
          </ac:spMkLst>
        </pc:spChg>
        <pc:spChg chg="mod">
          <ac:chgData name="Lorenzo Cellini" userId="f951dcbc-267d-407c-8370-e9b03952ec43" providerId="ADAL" clId="{737FF558-3254-4B27-B90F-CFD7627AFA42}" dt="2022-06-05T13:14:19.260" v="11066" actId="1076"/>
          <ac:spMkLst>
            <pc:docMk/>
            <pc:sldMk cId="3667353070" sldId="402"/>
            <ac:spMk id="26" creationId="{27F02881-3A63-C2CE-2C2F-07F1B6A94E91}"/>
          </ac:spMkLst>
        </pc:spChg>
        <pc:spChg chg="del">
          <ac:chgData name="Lorenzo Cellini" userId="f951dcbc-267d-407c-8370-e9b03952ec43" providerId="ADAL" clId="{737FF558-3254-4B27-B90F-CFD7627AFA42}" dt="2022-05-21T19:02:42.871" v="3725" actId="478"/>
          <ac:spMkLst>
            <pc:docMk/>
            <pc:sldMk cId="3667353070" sldId="402"/>
            <ac:spMk id="27" creationId="{FCF7D621-40F6-24A2-8A0B-5FA178028E4C}"/>
          </ac:spMkLst>
        </pc:spChg>
        <pc:spChg chg="mod">
          <ac:chgData name="Lorenzo Cellini" userId="f951dcbc-267d-407c-8370-e9b03952ec43" providerId="ADAL" clId="{737FF558-3254-4B27-B90F-CFD7627AFA42}" dt="2022-05-21T18:58:09.935" v="3637" actId="20577"/>
          <ac:spMkLst>
            <pc:docMk/>
            <pc:sldMk cId="3667353070" sldId="402"/>
            <ac:spMk id="30" creationId="{D967E9A2-8372-4028-26AC-15D4C4EE0BBA}"/>
          </ac:spMkLst>
        </pc:spChg>
        <pc:spChg chg="mod">
          <ac:chgData name="Lorenzo Cellini" userId="f951dcbc-267d-407c-8370-e9b03952ec43" providerId="ADAL" clId="{737FF558-3254-4B27-B90F-CFD7627AFA42}" dt="2022-05-21T19:01:24.528" v="3688" actId="20577"/>
          <ac:spMkLst>
            <pc:docMk/>
            <pc:sldMk cId="3667353070" sldId="402"/>
            <ac:spMk id="31" creationId="{AC052AAF-B2AD-46BB-38FC-81C6DD2D2A6A}"/>
          </ac:spMkLst>
        </pc:spChg>
        <pc:spChg chg="add del mod">
          <ac:chgData name="Lorenzo Cellini" userId="f951dcbc-267d-407c-8370-e9b03952ec43" providerId="ADAL" clId="{737FF558-3254-4B27-B90F-CFD7627AFA42}" dt="2022-05-21T19:01:38.534" v="3706" actId="20577"/>
          <ac:spMkLst>
            <pc:docMk/>
            <pc:sldMk cId="3667353070" sldId="402"/>
            <ac:spMk id="32" creationId="{9FC5A4CE-0B18-4958-81D7-B13C1B08BD17}"/>
          </ac:spMkLst>
        </pc:spChg>
        <pc:spChg chg="mod">
          <ac:chgData name="Lorenzo Cellini" userId="f951dcbc-267d-407c-8370-e9b03952ec43" providerId="ADAL" clId="{737FF558-3254-4B27-B90F-CFD7627AFA42}" dt="2022-06-05T13:15:29.836" v="11079" actId="1076"/>
          <ac:spMkLst>
            <pc:docMk/>
            <pc:sldMk cId="3667353070" sldId="402"/>
            <ac:spMk id="33" creationId="{5EB8C43E-5D2B-43AA-2B0D-E4D708BCFD5F}"/>
          </ac:spMkLst>
        </pc:spChg>
        <pc:spChg chg="mod">
          <ac:chgData name="Lorenzo Cellini" userId="f951dcbc-267d-407c-8370-e9b03952ec43" providerId="ADAL" clId="{737FF558-3254-4B27-B90F-CFD7627AFA42}" dt="2022-06-05T13:14:09.150" v="11065" actId="1076"/>
          <ac:spMkLst>
            <pc:docMk/>
            <pc:sldMk cId="3667353070" sldId="402"/>
            <ac:spMk id="34" creationId="{1DFA6AAD-93B7-F5BE-3F55-40A617CFFDF0}"/>
          </ac:spMkLst>
        </pc:spChg>
        <pc:spChg chg="add del mod">
          <ac:chgData name="Lorenzo Cellini" userId="f951dcbc-267d-407c-8370-e9b03952ec43" providerId="ADAL" clId="{737FF558-3254-4B27-B90F-CFD7627AFA42}" dt="2022-05-21T18:02:12.907" v="3451"/>
          <ac:spMkLst>
            <pc:docMk/>
            <pc:sldMk cId="3667353070" sldId="402"/>
            <ac:spMk id="35" creationId="{19143274-0F1A-8313-2396-ADD223006C74}"/>
          </ac:spMkLst>
        </pc:spChg>
        <pc:spChg chg="add mod">
          <ac:chgData name="Lorenzo Cellini" userId="f951dcbc-267d-407c-8370-e9b03952ec43" providerId="ADAL" clId="{737FF558-3254-4B27-B90F-CFD7627AFA42}" dt="2022-06-05T13:16:07.201" v="11108" actId="14100"/>
          <ac:spMkLst>
            <pc:docMk/>
            <pc:sldMk cId="3667353070" sldId="402"/>
            <ac:spMk id="36" creationId="{FA1912E8-9129-90F5-C16E-4DCBE4843989}"/>
          </ac:spMkLst>
        </pc:spChg>
        <pc:spChg chg="mod">
          <ac:chgData name="Lorenzo Cellini" userId="f951dcbc-267d-407c-8370-e9b03952ec43" providerId="ADAL" clId="{737FF558-3254-4B27-B90F-CFD7627AFA42}" dt="2022-05-21T18:55:29.876" v="3618" actId="404"/>
          <ac:spMkLst>
            <pc:docMk/>
            <pc:sldMk cId="3667353070" sldId="402"/>
            <ac:spMk id="37" creationId="{9330E32F-3B76-5241-7ADC-30CF8C82F24E}"/>
          </ac:spMkLst>
        </pc:spChg>
        <pc:spChg chg="del">
          <ac:chgData name="Lorenzo Cellini" userId="f951dcbc-267d-407c-8370-e9b03952ec43" providerId="ADAL" clId="{737FF558-3254-4B27-B90F-CFD7627AFA42}" dt="2022-05-21T19:02:42.871" v="3725" actId="478"/>
          <ac:spMkLst>
            <pc:docMk/>
            <pc:sldMk cId="3667353070" sldId="402"/>
            <ac:spMk id="38" creationId="{74958098-6685-3F46-307C-C02518030782}"/>
          </ac:spMkLst>
        </pc:spChg>
        <pc:spChg chg="add mod">
          <ac:chgData name="Lorenzo Cellini" userId="f951dcbc-267d-407c-8370-e9b03952ec43" providerId="ADAL" clId="{737FF558-3254-4B27-B90F-CFD7627AFA42}" dt="2022-05-21T19:00:06.410" v="3674" actId="20577"/>
          <ac:spMkLst>
            <pc:docMk/>
            <pc:sldMk cId="3667353070" sldId="402"/>
            <ac:spMk id="39" creationId="{43022E46-D648-160A-22EC-647A2BEABAA2}"/>
          </ac:spMkLst>
        </pc:spChg>
        <pc:spChg chg="mod">
          <ac:chgData name="Lorenzo Cellini" userId="f951dcbc-267d-407c-8370-e9b03952ec43" providerId="ADAL" clId="{737FF558-3254-4B27-B90F-CFD7627AFA42}" dt="2022-05-21T18:57:46.791" v="3622" actId="404"/>
          <ac:spMkLst>
            <pc:docMk/>
            <pc:sldMk cId="3667353070" sldId="402"/>
            <ac:spMk id="40" creationId="{60B371BD-6F93-062E-EB4F-D6FFA0579241}"/>
          </ac:spMkLst>
        </pc:spChg>
        <pc:grpChg chg="add mod">
          <ac:chgData name="Lorenzo Cellini" userId="f951dcbc-267d-407c-8370-e9b03952ec43" providerId="ADAL" clId="{737FF558-3254-4B27-B90F-CFD7627AFA42}" dt="2022-06-05T13:08:56.818" v="11000" actId="164"/>
          <ac:grpSpMkLst>
            <pc:docMk/>
            <pc:sldMk cId="3667353070" sldId="402"/>
            <ac:grpSpMk id="3" creationId="{CF1D05A2-EE58-FF88-351F-BE2A3CB09646}"/>
          </ac:grpSpMkLst>
        </pc:grpChg>
        <pc:cxnChg chg="del mod">
          <ac:chgData name="Lorenzo Cellini" userId="f951dcbc-267d-407c-8370-e9b03952ec43" providerId="ADAL" clId="{737FF558-3254-4B27-B90F-CFD7627AFA42}" dt="2022-05-21T17:59:33.898" v="3384" actId="478"/>
          <ac:cxnSpMkLst>
            <pc:docMk/>
            <pc:sldMk cId="3667353070" sldId="402"/>
            <ac:cxnSpMk id="8" creationId="{23B98B4B-AA79-501F-7100-B03695241A42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35" creationId="{E2AE495B-DB50-C0C9-2EA2-B7AD7988FD23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38" creationId="{AA90D12C-7E82-8650-A246-227244114577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1" creationId="{30E677C0-0181-C84B-5EB6-A395D1D5EA5E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2" creationId="{75C97170-AFA0-3D93-FD87-AFA1ECB9000D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4" creationId="{24032F7E-0B46-44D0-F4E1-ABA3A0DF1F95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5" creationId="{20DC9BDC-D0F0-81F5-7EF1-3901951D486E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6" creationId="{A09D1C6B-ABDB-F2FB-B46F-A3DFC8CC4AFB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7" creationId="{67D34908-6AC4-EC6B-80F0-97AD63AFD19A}"/>
          </ac:cxnSpMkLst>
        </pc:cxnChg>
        <pc:cxnChg chg="add mod">
          <ac:chgData name="Lorenzo Cellini" userId="f951dcbc-267d-407c-8370-e9b03952ec43" providerId="ADAL" clId="{737FF558-3254-4B27-B90F-CFD7627AFA42}" dt="2022-06-05T13:13:11.984" v="11057" actId="14100"/>
          <ac:cxnSpMkLst>
            <pc:docMk/>
            <pc:sldMk cId="3667353070" sldId="402"/>
            <ac:cxnSpMk id="68" creationId="{B5BC9835-06D6-70B0-656B-F7B068C4F0F1}"/>
          </ac:cxnSpMkLst>
        </pc:cxnChg>
        <pc:cxnChg chg="add mod">
          <ac:chgData name="Lorenzo Cellini" userId="f951dcbc-267d-407c-8370-e9b03952ec43" providerId="ADAL" clId="{737FF558-3254-4B27-B90F-CFD7627AFA42}" dt="2022-06-05T13:11:07.432" v="11018" actId="14100"/>
          <ac:cxnSpMkLst>
            <pc:docMk/>
            <pc:sldMk cId="3667353070" sldId="402"/>
            <ac:cxnSpMk id="71" creationId="{ED964B2C-4529-A68C-98BF-E69F81340966}"/>
          </ac:cxnSpMkLst>
        </pc:cxnChg>
        <pc:cxnChg chg="add mod">
          <ac:chgData name="Lorenzo Cellini" userId="f951dcbc-267d-407c-8370-e9b03952ec43" providerId="ADAL" clId="{737FF558-3254-4B27-B90F-CFD7627AFA42}" dt="2022-06-05T13:11:35.286" v="11025" actId="14100"/>
          <ac:cxnSpMkLst>
            <pc:docMk/>
            <pc:sldMk cId="3667353070" sldId="402"/>
            <ac:cxnSpMk id="74" creationId="{1FB7BCF5-3252-9523-5704-2BE0A81BA52B}"/>
          </ac:cxnSpMkLst>
        </pc:cxnChg>
        <pc:cxnChg chg="add mod">
          <ac:chgData name="Lorenzo Cellini" userId="f951dcbc-267d-407c-8370-e9b03952ec43" providerId="ADAL" clId="{737FF558-3254-4B27-B90F-CFD7627AFA42}" dt="2022-06-05T13:11:57.896" v="11032" actId="14100"/>
          <ac:cxnSpMkLst>
            <pc:docMk/>
            <pc:sldMk cId="3667353070" sldId="402"/>
            <ac:cxnSpMk id="80" creationId="{51E24A0F-187B-BF6E-44E8-3BD2F4F4D9B0}"/>
          </ac:cxnSpMkLst>
        </pc:cxnChg>
        <pc:cxnChg chg="add mod">
          <ac:chgData name="Lorenzo Cellini" userId="f951dcbc-267d-407c-8370-e9b03952ec43" providerId="ADAL" clId="{737FF558-3254-4B27-B90F-CFD7627AFA42}" dt="2022-06-05T13:12:11.262" v="11036" actId="14100"/>
          <ac:cxnSpMkLst>
            <pc:docMk/>
            <pc:sldMk cId="3667353070" sldId="402"/>
            <ac:cxnSpMk id="84" creationId="{F3160B2A-6D14-3C67-BFB5-D0AFBA76D7F3}"/>
          </ac:cxnSpMkLst>
        </pc:cxnChg>
        <pc:cxnChg chg="add mod">
          <ac:chgData name="Lorenzo Cellini" userId="f951dcbc-267d-407c-8370-e9b03952ec43" providerId="ADAL" clId="{737FF558-3254-4B27-B90F-CFD7627AFA42}" dt="2022-06-05T13:12:24.971" v="11040" actId="14100"/>
          <ac:cxnSpMkLst>
            <pc:docMk/>
            <pc:sldMk cId="3667353070" sldId="402"/>
            <ac:cxnSpMk id="87" creationId="{F6DD49B0-65C4-5D74-B629-88BEEF18E6CD}"/>
          </ac:cxnSpMkLst>
        </pc:cxnChg>
        <pc:cxnChg chg="add mod">
          <ac:chgData name="Lorenzo Cellini" userId="f951dcbc-267d-407c-8370-e9b03952ec43" providerId="ADAL" clId="{737FF558-3254-4B27-B90F-CFD7627AFA42}" dt="2022-06-05T13:12:35.252" v="11044" actId="14100"/>
          <ac:cxnSpMkLst>
            <pc:docMk/>
            <pc:sldMk cId="3667353070" sldId="402"/>
            <ac:cxnSpMk id="90" creationId="{3D35FF7D-A632-8668-B9BE-D49A78A02F16}"/>
          </ac:cxnSpMkLst>
        </pc:cxnChg>
        <pc:cxnChg chg="add mod">
          <ac:chgData name="Lorenzo Cellini" userId="f951dcbc-267d-407c-8370-e9b03952ec43" providerId="ADAL" clId="{737FF558-3254-4B27-B90F-CFD7627AFA42}" dt="2022-06-05T13:12:45.972" v="11048" actId="14100"/>
          <ac:cxnSpMkLst>
            <pc:docMk/>
            <pc:sldMk cId="3667353070" sldId="402"/>
            <ac:cxnSpMk id="93" creationId="{31644BFB-F0B6-CC4D-7CB1-994BAE671454}"/>
          </ac:cxnSpMkLst>
        </pc:cxnChg>
        <pc:cxnChg chg="add mod">
          <ac:chgData name="Lorenzo Cellini" userId="f951dcbc-267d-407c-8370-e9b03952ec43" providerId="ADAL" clId="{737FF558-3254-4B27-B90F-CFD7627AFA42}" dt="2022-06-05T13:12:54.483" v="11052" actId="14100"/>
          <ac:cxnSpMkLst>
            <pc:docMk/>
            <pc:sldMk cId="3667353070" sldId="402"/>
            <ac:cxnSpMk id="96" creationId="{22C10773-B978-7B08-7767-F980A3EF03B2}"/>
          </ac:cxnSpMkLst>
        </pc:cxnChg>
        <pc:cxnChg chg="add mod">
          <ac:chgData name="Lorenzo Cellini" userId="f951dcbc-267d-407c-8370-e9b03952ec43" providerId="ADAL" clId="{737FF558-3254-4B27-B90F-CFD7627AFA42}" dt="2022-06-05T13:13:07.396" v="11056" actId="14100"/>
          <ac:cxnSpMkLst>
            <pc:docMk/>
            <pc:sldMk cId="3667353070" sldId="402"/>
            <ac:cxnSpMk id="99" creationId="{B2D97927-744E-48BC-4813-DA2B6667495D}"/>
          </ac:cxnSpMkLst>
        </pc:cxnChg>
        <pc:cxnChg chg="add mod">
          <ac:chgData name="Lorenzo Cellini" userId="f951dcbc-267d-407c-8370-e9b03952ec43" providerId="ADAL" clId="{737FF558-3254-4B27-B90F-CFD7627AFA42}" dt="2022-06-05T13:14:41.287" v="11073" actId="688"/>
          <ac:cxnSpMkLst>
            <pc:docMk/>
            <pc:sldMk cId="3667353070" sldId="402"/>
            <ac:cxnSpMk id="103" creationId="{8BC69E03-3AC7-9E9A-3C29-90E65F23D550}"/>
          </ac:cxnSpMkLst>
        </pc:cxnChg>
        <pc:cxnChg chg="add mod">
          <ac:chgData name="Lorenzo Cellini" userId="f951dcbc-267d-407c-8370-e9b03952ec43" providerId="ADAL" clId="{737FF558-3254-4B27-B90F-CFD7627AFA42}" dt="2022-06-05T13:15:19.414" v="11078" actId="14100"/>
          <ac:cxnSpMkLst>
            <pc:docMk/>
            <pc:sldMk cId="3667353070" sldId="402"/>
            <ac:cxnSpMk id="109" creationId="{2F17AA27-74E0-2EB5-3A72-83BD6C023D8F}"/>
          </ac:cxnSpMkLst>
        </pc:cxnChg>
        <pc:cxnChg chg="add mod">
          <ac:chgData name="Lorenzo Cellini" userId="f951dcbc-267d-407c-8370-e9b03952ec43" providerId="ADAL" clId="{737FF558-3254-4B27-B90F-CFD7627AFA42}" dt="2022-06-05T13:15:43.335" v="11083" actId="14100"/>
          <ac:cxnSpMkLst>
            <pc:docMk/>
            <pc:sldMk cId="3667353070" sldId="402"/>
            <ac:cxnSpMk id="113" creationId="{D4B4074E-8AF2-814C-355F-A6E80E7EAE8E}"/>
          </ac:cxnSpMkLst>
        </pc:cxnChg>
        <pc:cxnChg chg="add mod">
          <ac:chgData name="Lorenzo Cellini" userId="f951dcbc-267d-407c-8370-e9b03952ec43" providerId="ADAL" clId="{737FF558-3254-4B27-B90F-CFD7627AFA42}" dt="2022-06-05T13:17:11.366" v="11110" actId="14100"/>
          <ac:cxnSpMkLst>
            <pc:docMk/>
            <pc:sldMk cId="3667353070" sldId="402"/>
            <ac:cxnSpMk id="117" creationId="{2FC61E0A-6861-06D9-6E68-2433C7DA9CDF}"/>
          </ac:cxnSpMkLst>
        </pc:cxnChg>
        <pc:cxnChg chg="add mod">
          <ac:chgData name="Lorenzo Cellini" userId="f951dcbc-267d-407c-8370-e9b03952ec43" providerId="ADAL" clId="{737FF558-3254-4B27-B90F-CFD7627AFA42}" dt="2022-06-05T13:17:21.654" v="11114" actId="14100"/>
          <ac:cxnSpMkLst>
            <pc:docMk/>
            <pc:sldMk cId="3667353070" sldId="402"/>
            <ac:cxnSpMk id="119" creationId="{5E0E6B47-0D72-18A3-3554-C6AFE430DD6F}"/>
          </ac:cxnSpMkLst>
        </pc:cxnChg>
      </pc:sldChg>
      <pc:sldChg chg="addSp delSp modSp add mod ord">
        <pc:chgData name="Lorenzo Cellini" userId="f951dcbc-267d-407c-8370-e9b03952ec43" providerId="ADAL" clId="{737FF558-3254-4B27-B90F-CFD7627AFA42}" dt="2022-06-05T14:08:20.692" v="11735"/>
        <pc:sldMkLst>
          <pc:docMk/>
          <pc:sldMk cId="376275761" sldId="403"/>
        </pc:sldMkLst>
        <pc:spChg chg="mod">
          <ac:chgData name="Lorenzo Cellini" userId="f951dcbc-267d-407c-8370-e9b03952ec43" providerId="ADAL" clId="{737FF558-3254-4B27-B90F-CFD7627AFA42}" dt="2022-05-21T19:15:36.580" v="3946" actId="404"/>
          <ac:spMkLst>
            <pc:docMk/>
            <pc:sldMk cId="376275761" sldId="403"/>
            <ac:spMk id="2" creationId="{35E58831-EE0F-68D3-1161-F91FD4C40681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76275761" sldId="403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76275761" sldId="403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8:51:10.932" v="3552" actId="1076"/>
          <ac:spMkLst>
            <pc:docMk/>
            <pc:sldMk cId="376275761" sldId="403"/>
            <ac:spMk id="7" creationId="{5504AC1C-7DAD-7615-ACA9-D4CD4573EAB2}"/>
          </ac:spMkLst>
        </pc:spChg>
        <pc:spChg chg="del mod">
          <ac:chgData name="Lorenzo Cellini" userId="f951dcbc-267d-407c-8370-e9b03952ec43" providerId="ADAL" clId="{737FF558-3254-4B27-B90F-CFD7627AFA42}" dt="2022-05-21T19:13:14.550" v="3867" actId="478"/>
          <ac:spMkLst>
            <pc:docMk/>
            <pc:sldMk cId="376275761" sldId="403"/>
            <ac:spMk id="8" creationId="{7C5977B4-F66C-AF0D-D995-20ED7223AA6B}"/>
          </ac:spMkLst>
        </pc:spChg>
        <pc:spChg chg="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9" creationId="{CF1ABD4B-9D85-2476-EC5A-1ED1414CDD7B}"/>
          </ac:spMkLst>
        </pc:spChg>
        <pc:spChg chg="del mod">
          <ac:chgData name="Lorenzo Cellini" userId="f951dcbc-267d-407c-8370-e9b03952ec43" providerId="ADAL" clId="{737FF558-3254-4B27-B90F-CFD7627AFA42}" dt="2022-05-21T19:13:34.660" v="3869" actId="478"/>
          <ac:spMkLst>
            <pc:docMk/>
            <pc:sldMk cId="376275761" sldId="403"/>
            <ac:spMk id="10" creationId="{C90444B2-0538-E6E7-3272-C3C5FAE9540D}"/>
          </ac:spMkLst>
        </pc:spChg>
        <pc:spChg chg="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11" creationId="{D1DC25C0-1E59-6ABC-1585-14527A62E8BD}"/>
          </ac:spMkLst>
        </pc:spChg>
        <pc:spChg chg="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12" creationId="{00DFD4BC-7E69-0D4D-2CAA-4FA8A8B12403}"/>
          </ac:spMkLst>
        </pc:spChg>
        <pc:spChg chg="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13" creationId="{537423A9-072B-A5AF-73E8-F562121F6730}"/>
          </ac:spMkLst>
        </pc:spChg>
        <pc:spChg chg="mod">
          <ac:chgData name="Lorenzo Cellini" userId="f951dcbc-267d-407c-8370-e9b03952ec43" providerId="ADAL" clId="{737FF558-3254-4B27-B90F-CFD7627AFA42}" dt="2022-05-21T19:13:57.278" v="3885" actId="404"/>
          <ac:spMkLst>
            <pc:docMk/>
            <pc:sldMk cId="376275761" sldId="403"/>
            <ac:spMk id="14" creationId="{6D6ED9C6-4413-CFA8-9621-52CCE0DBB862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15" creationId="{E105E2E3-1411-56DD-DCDD-49ABEE87D0DF}"/>
          </ac:spMkLst>
        </pc:spChg>
        <pc:spChg chg="del">
          <ac:chgData name="Lorenzo Cellini" userId="f951dcbc-267d-407c-8370-e9b03952ec43" providerId="ADAL" clId="{737FF558-3254-4B27-B90F-CFD7627AFA42}" dt="2022-05-21T18:45:34.871" v="3470" actId="478"/>
          <ac:spMkLst>
            <pc:docMk/>
            <pc:sldMk cId="376275761" sldId="403"/>
            <ac:spMk id="16" creationId="{4CF4E31D-D73D-FBA4-BCEC-9AEC57F547F9}"/>
          </ac:spMkLst>
        </pc:spChg>
        <pc:spChg chg="del">
          <ac:chgData name="Lorenzo Cellini" userId="f951dcbc-267d-407c-8370-e9b03952ec43" providerId="ADAL" clId="{737FF558-3254-4B27-B90F-CFD7627AFA42}" dt="2022-05-21T18:45:34.871" v="3470" actId="478"/>
          <ac:spMkLst>
            <pc:docMk/>
            <pc:sldMk cId="376275761" sldId="403"/>
            <ac:spMk id="17" creationId="{74286F29-2336-E67E-031C-B5D1D9AFB4D7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19" creationId="{B1CC9B65-737C-94A6-F202-D1D67CB67B14}"/>
          </ac:spMkLst>
        </pc:spChg>
        <pc:spChg chg="del mod">
          <ac:chgData name="Lorenzo Cellini" userId="f951dcbc-267d-407c-8370-e9b03952ec43" providerId="ADAL" clId="{737FF558-3254-4B27-B90F-CFD7627AFA42}" dt="2022-05-21T18:46:09.061" v="3476" actId="478"/>
          <ac:spMkLst>
            <pc:docMk/>
            <pc:sldMk cId="376275761" sldId="403"/>
            <ac:spMk id="24" creationId="{64A824C1-F62A-5766-BA12-9BC18BE28199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25" creationId="{C359B33A-3F04-2AA0-D19D-1D6E93B3665B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27" creationId="{0EF929F0-4082-091A-EB21-25AC4157F730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28" creationId="{28704A5C-6CE4-F003-E342-ECDFC2AC6F09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29" creationId="{EB2002F5-2DB2-6E43-A552-DCC12801D1FD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30" creationId="{B49DF85B-A049-2A08-11A2-F63B83955EFD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31" creationId="{86138EEB-30A3-D13E-8B4C-52FEA516F50C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32" creationId="{B4414569-970B-3332-E970-678374DE7056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33" creationId="{35EF6BBD-0D89-CAB2-8968-C5A3E506079E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34" creationId="{779AD358-2183-3A68-DD30-65A32AB255EF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35" creationId="{AA5F4AC5-24EA-39D9-EB46-97671260B51B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36" creationId="{8EA5BC44-FD6A-88C4-6DF4-50E3BBF7BC76}"/>
          </ac:spMkLst>
        </pc:spChg>
        <pc:spChg chg="add 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37" creationId="{58118752-CBE3-D27D-1DE7-F42E84D049A0}"/>
          </ac:spMkLst>
        </pc:spChg>
        <pc:spChg chg="add 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38" creationId="{B02399D7-2197-826C-DBFE-0F937D22A62C}"/>
          </ac:spMkLst>
        </pc:spChg>
        <pc:spChg chg="add del mod">
          <ac:chgData name="Lorenzo Cellini" userId="f951dcbc-267d-407c-8370-e9b03952ec43" providerId="ADAL" clId="{737FF558-3254-4B27-B90F-CFD7627AFA42}" dt="2022-05-21T19:12:30.778" v="3830" actId="478"/>
          <ac:spMkLst>
            <pc:docMk/>
            <pc:sldMk cId="376275761" sldId="403"/>
            <ac:spMk id="39" creationId="{ADF3E0A2-B999-FD83-7827-9D88D24D113F}"/>
          </ac:spMkLst>
        </pc:spChg>
        <pc:spChg chg="add 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40" creationId="{238B40F1-38FB-F80F-58BC-1B3D29377D77}"/>
          </ac:spMkLst>
        </pc:spChg>
        <pc:spChg chg="add mod">
          <ac:chgData name="Lorenzo Cellini" userId="f951dcbc-267d-407c-8370-e9b03952ec43" providerId="ADAL" clId="{737FF558-3254-4B27-B90F-CFD7627AFA42}" dt="2022-05-21T19:13:47.517" v="3883" actId="20577"/>
          <ac:spMkLst>
            <pc:docMk/>
            <pc:sldMk cId="376275761" sldId="403"/>
            <ac:spMk id="41" creationId="{48E8ECF1-16E6-93CA-95EC-42558C3B5389}"/>
          </ac:spMkLst>
        </pc:spChg>
        <pc:spChg chg="add mod">
          <ac:chgData name="Lorenzo Cellini" userId="f951dcbc-267d-407c-8370-e9b03952ec43" providerId="ADAL" clId="{737FF558-3254-4B27-B90F-CFD7627AFA42}" dt="2022-05-21T19:14:10.260" v="3893" actId="20577"/>
          <ac:spMkLst>
            <pc:docMk/>
            <pc:sldMk cId="376275761" sldId="403"/>
            <ac:spMk id="42" creationId="{198371FD-F058-4F32-2A04-859995DFCEE3}"/>
          </ac:spMkLst>
        </pc:spChg>
        <pc:spChg chg="add mod">
          <ac:chgData name="Lorenzo Cellini" userId="f951dcbc-267d-407c-8370-e9b03952ec43" providerId="ADAL" clId="{737FF558-3254-4B27-B90F-CFD7627AFA42}" dt="2022-05-22T09:43:58.782" v="5026" actId="20577"/>
          <ac:spMkLst>
            <pc:docMk/>
            <pc:sldMk cId="376275761" sldId="403"/>
            <ac:spMk id="43" creationId="{E0C6DCAE-C5F3-A9F8-EF07-5583069D3BF5}"/>
          </ac:spMkLst>
        </pc:spChg>
        <pc:cxnChg chg="add del mod">
          <ac:chgData name="Lorenzo Cellini" userId="f951dcbc-267d-407c-8370-e9b03952ec43" providerId="ADAL" clId="{737FF558-3254-4B27-B90F-CFD7627AFA42}" dt="2022-06-05T13:32:52.247" v="11313" actId="478"/>
          <ac:cxnSpMkLst>
            <pc:docMk/>
            <pc:sldMk cId="376275761" sldId="403"/>
            <ac:cxnSpMk id="18" creationId="{C8DAA132-38B2-8371-7A83-8B22F3F30668}"/>
          </ac:cxnSpMkLst>
        </pc:cxnChg>
        <pc:cxnChg chg="del">
          <ac:chgData name="Lorenzo Cellini" userId="f951dcbc-267d-407c-8370-e9b03952ec43" providerId="ADAL" clId="{737FF558-3254-4B27-B90F-CFD7627AFA42}" dt="2022-05-21T18:45:38.075" v="3471" actId="478"/>
          <ac:cxnSpMkLst>
            <pc:docMk/>
            <pc:sldMk cId="376275761" sldId="403"/>
            <ac:cxnSpMk id="26" creationId="{22983DAD-BB3C-E934-FF7C-AADC8A57F16A}"/>
          </ac:cxnSpMkLst>
        </pc:cxnChg>
        <pc:cxnChg chg="add mod">
          <ac:chgData name="Lorenzo Cellini" userId="f951dcbc-267d-407c-8370-e9b03952ec43" providerId="ADAL" clId="{737FF558-3254-4B27-B90F-CFD7627AFA42}" dt="2022-06-05T13:33:12.944" v="11317" actId="14100"/>
          <ac:cxnSpMkLst>
            <pc:docMk/>
            <pc:sldMk cId="376275761" sldId="403"/>
            <ac:cxnSpMk id="26" creationId="{6BE4B48D-9A4E-090A-C90A-19DC745F36F2}"/>
          </ac:cxnSpMkLst>
        </pc:cxnChg>
        <pc:cxnChg chg="add mod">
          <ac:chgData name="Lorenzo Cellini" userId="f951dcbc-267d-407c-8370-e9b03952ec43" providerId="ADAL" clId="{737FF558-3254-4B27-B90F-CFD7627AFA42}" dt="2022-06-05T13:33:18.312" v="11319" actId="1076"/>
          <ac:cxnSpMkLst>
            <pc:docMk/>
            <pc:sldMk cId="376275761" sldId="403"/>
            <ac:cxnSpMk id="32" creationId="{5DA9B8E3-AA67-9599-7C8E-6EFBD9705898}"/>
          </ac:cxnSpMkLst>
        </pc:cxnChg>
        <pc:cxnChg chg="add mod">
          <ac:chgData name="Lorenzo Cellini" userId="f951dcbc-267d-407c-8370-e9b03952ec43" providerId="ADAL" clId="{737FF558-3254-4B27-B90F-CFD7627AFA42}" dt="2022-06-05T13:33:29.716" v="11322" actId="14100"/>
          <ac:cxnSpMkLst>
            <pc:docMk/>
            <pc:sldMk cId="376275761" sldId="403"/>
            <ac:cxnSpMk id="33" creationId="{881A46E6-2CE9-8C71-7EF7-B365C3E55F18}"/>
          </ac:cxnSpMkLst>
        </pc:cxnChg>
        <pc:cxnChg chg="add mod">
          <ac:chgData name="Lorenzo Cellini" userId="f951dcbc-267d-407c-8370-e9b03952ec43" providerId="ADAL" clId="{737FF558-3254-4B27-B90F-CFD7627AFA42}" dt="2022-06-05T13:33:36.426" v="11324" actId="1076"/>
          <ac:cxnSpMkLst>
            <pc:docMk/>
            <pc:sldMk cId="376275761" sldId="403"/>
            <ac:cxnSpMk id="34" creationId="{E53ACCCD-FEF8-2765-8702-011903181541}"/>
          </ac:cxnSpMkLst>
        </pc:cxnChg>
        <pc:cxnChg chg="add mod">
          <ac:chgData name="Lorenzo Cellini" userId="f951dcbc-267d-407c-8370-e9b03952ec43" providerId="ADAL" clId="{737FF558-3254-4B27-B90F-CFD7627AFA42}" dt="2022-06-05T13:33:39.315" v="11326" actId="1076"/>
          <ac:cxnSpMkLst>
            <pc:docMk/>
            <pc:sldMk cId="376275761" sldId="403"/>
            <ac:cxnSpMk id="35" creationId="{05AB5F91-59CB-0526-19AB-E2A125ACCC4D}"/>
          </ac:cxnSpMkLst>
        </pc:cxnChg>
        <pc:cxnChg chg="add mod">
          <ac:chgData name="Lorenzo Cellini" userId="f951dcbc-267d-407c-8370-e9b03952ec43" providerId="ADAL" clId="{737FF558-3254-4B27-B90F-CFD7627AFA42}" dt="2022-06-05T13:33:44.269" v="11328" actId="1076"/>
          <ac:cxnSpMkLst>
            <pc:docMk/>
            <pc:sldMk cId="376275761" sldId="403"/>
            <ac:cxnSpMk id="36" creationId="{4BCCA797-2BAE-C990-40F5-2CE9CB751EFA}"/>
          </ac:cxnSpMkLst>
        </pc:cxnChg>
        <pc:cxnChg chg="add mod">
          <ac:chgData name="Lorenzo Cellini" userId="f951dcbc-267d-407c-8370-e9b03952ec43" providerId="ADAL" clId="{737FF558-3254-4B27-B90F-CFD7627AFA42}" dt="2022-06-05T13:33:47.934" v="11330" actId="1076"/>
          <ac:cxnSpMkLst>
            <pc:docMk/>
            <pc:sldMk cId="376275761" sldId="403"/>
            <ac:cxnSpMk id="39" creationId="{ED350F5A-AAF0-5BBE-F6A7-2B7E7F10398F}"/>
          </ac:cxnSpMkLst>
        </pc:cxnChg>
        <pc:cxnChg chg="add mod">
          <ac:chgData name="Lorenzo Cellini" userId="f951dcbc-267d-407c-8370-e9b03952ec43" providerId="ADAL" clId="{737FF558-3254-4B27-B90F-CFD7627AFA42}" dt="2022-06-05T13:33:52.226" v="11332" actId="1076"/>
          <ac:cxnSpMkLst>
            <pc:docMk/>
            <pc:sldMk cId="376275761" sldId="403"/>
            <ac:cxnSpMk id="44" creationId="{F5999157-689A-A579-7AF3-5F013D49467F}"/>
          </ac:cxnSpMkLst>
        </pc:cxnChg>
        <pc:cxnChg chg="add mod">
          <ac:chgData name="Lorenzo Cellini" userId="f951dcbc-267d-407c-8370-e9b03952ec43" providerId="ADAL" clId="{737FF558-3254-4B27-B90F-CFD7627AFA42}" dt="2022-06-05T13:33:55.472" v="11334" actId="1076"/>
          <ac:cxnSpMkLst>
            <pc:docMk/>
            <pc:sldMk cId="376275761" sldId="403"/>
            <ac:cxnSpMk id="45" creationId="{8FA58CF1-A46B-CC02-CA71-9251AA3CF381}"/>
          </ac:cxnSpMkLst>
        </pc:cxnChg>
        <pc:cxnChg chg="add mod">
          <ac:chgData name="Lorenzo Cellini" userId="f951dcbc-267d-407c-8370-e9b03952ec43" providerId="ADAL" clId="{737FF558-3254-4B27-B90F-CFD7627AFA42}" dt="2022-06-05T13:34:10.858" v="11339" actId="14100"/>
          <ac:cxnSpMkLst>
            <pc:docMk/>
            <pc:sldMk cId="376275761" sldId="403"/>
            <ac:cxnSpMk id="46" creationId="{FAECAC84-F2B7-7770-B74D-2013B54D47A8}"/>
          </ac:cxnSpMkLst>
        </pc:cxnChg>
        <pc:cxnChg chg="add mod">
          <ac:chgData name="Lorenzo Cellini" userId="f951dcbc-267d-407c-8370-e9b03952ec43" providerId="ADAL" clId="{737FF558-3254-4B27-B90F-CFD7627AFA42}" dt="2022-06-05T13:35:04.302" v="11353" actId="1076"/>
          <ac:cxnSpMkLst>
            <pc:docMk/>
            <pc:sldMk cId="376275761" sldId="403"/>
            <ac:cxnSpMk id="47" creationId="{5CEE1BA7-BDDF-1587-586F-8D1ECF8ACE57}"/>
          </ac:cxnSpMkLst>
        </pc:cxnChg>
        <pc:cxnChg chg="add mod">
          <ac:chgData name="Lorenzo Cellini" userId="f951dcbc-267d-407c-8370-e9b03952ec43" providerId="ADAL" clId="{737FF558-3254-4B27-B90F-CFD7627AFA42}" dt="2022-06-05T13:34:22.286" v="11343" actId="1076"/>
          <ac:cxnSpMkLst>
            <pc:docMk/>
            <pc:sldMk cId="376275761" sldId="403"/>
            <ac:cxnSpMk id="48" creationId="{883D999C-631E-A125-465E-0509D4DB2514}"/>
          </ac:cxnSpMkLst>
        </pc:cxnChg>
        <pc:cxnChg chg="add mod">
          <ac:chgData name="Lorenzo Cellini" userId="f951dcbc-267d-407c-8370-e9b03952ec43" providerId="ADAL" clId="{737FF558-3254-4B27-B90F-CFD7627AFA42}" dt="2022-06-05T13:34:34.236" v="11345" actId="1076"/>
          <ac:cxnSpMkLst>
            <pc:docMk/>
            <pc:sldMk cId="376275761" sldId="403"/>
            <ac:cxnSpMk id="49" creationId="{62526028-C20F-1D70-F6FF-3D37F9364AE8}"/>
          </ac:cxnSpMkLst>
        </pc:cxnChg>
        <pc:cxnChg chg="add mod">
          <ac:chgData name="Lorenzo Cellini" userId="f951dcbc-267d-407c-8370-e9b03952ec43" providerId="ADAL" clId="{737FF558-3254-4B27-B90F-CFD7627AFA42}" dt="2022-06-05T13:34:38.736" v="11347" actId="1076"/>
          <ac:cxnSpMkLst>
            <pc:docMk/>
            <pc:sldMk cId="376275761" sldId="403"/>
            <ac:cxnSpMk id="50" creationId="{4C08BCEC-616F-C374-E108-930998FD38CF}"/>
          </ac:cxnSpMkLst>
        </pc:cxnChg>
        <pc:cxnChg chg="add mod">
          <ac:chgData name="Lorenzo Cellini" userId="f951dcbc-267d-407c-8370-e9b03952ec43" providerId="ADAL" clId="{737FF558-3254-4B27-B90F-CFD7627AFA42}" dt="2022-06-05T13:34:43.083" v="11349" actId="1076"/>
          <ac:cxnSpMkLst>
            <pc:docMk/>
            <pc:sldMk cId="376275761" sldId="403"/>
            <ac:cxnSpMk id="51" creationId="{6D7723DD-0B79-4B87-D4A2-3A96BEDAD0E3}"/>
          </ac:cxnSpMkLst>
        </pc:cxnChg>
        <pc:cxnChg chg="add mod">
          <ac:chgData name="Lorenzo Cellini" userId="f951dcbc-267d-407c-8370-e9b03952ec43" providerId="ADAL" clId="{737FF558-3254-4B27-B90F-CFD7627AFA42}" dt="2022-06-05T13:34:54.124" v="11352" actId="14100"/>
          <ac:cxnSpMkLst>
            <pc:docMk/>
            <pc:sldMk cId="376275761" sldId="403"/>
            <ac:cxnSpMk id="52" creationId="{AFDEE394-48AB-DC24-8333-21AF2BE5D9D7}"/>
          </ac:cxnSpMkLst>
        </pc:cxnChg>
      </pc:sldChg>
      <pc:sldChg chg="addSp delSp modSp add mod modClrScheme chgLayout">
        <pc:chgData name="Lorenzo Cellini" userId="f951dcbc-267d-407c-8370-e9b03952ec43" providerId="ADAL" clId="{737FF558-3254-4B27-B90F-CFD7627AFA42}" dt="2022-06-05T14:08:20.692" v="11735"/>
        <pc:sldMkLst>
          <pc:docMk/>
          <pc:sldMk cId="1652153566" sldId="404"/>
        </pc:sldMkLst>
        <pc:spChg chg="mod">
          <ac:chgData name="Lorenzo Cellini" userId="f951dcbc-267d-407c-8370-e9b03952ec43" providerId="ADAL" clId="{737FF558-3254-4B27-B90F-CFD7627AFA42}" dt="2022-05-21T19:57:49.881" v="4226" actId="26606"/>
          <ac:spMkLst>
            <pc:docMk/>
            <pc:sldMk cId="1652153566" sldId="404"/>
            <ac:spMk id="2" creationId="{35E58831-EE0F-68D3-1161-F91FD4C40681}"/>
          </ac:spMkLst>
        </pc:spChg>
        <pc:spChg chg="add mod ord">
          <ac:chgData name="Lorenzo Cellini" userId="f951dcbc-267d-407c-8370-e9b03952ec43" providerId="ADAL" clId="{737FF558-3254-4B27-B90F-CFD7627AFA42}" dt="2022-06-05T13:36:40.373" v="11439" actId="20577"/>
          <ac:spMkLst>
            <pc:docMk/>
            <pc:sldMk cId="1652153566" sldId="404"/>
            <ac:spMk id="3" creationId="{759635C8-C893-2A07-9B25-EAEF3F792884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652153566" sldId="404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652153566" sldId="404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9:57:49.881" v="4226" actId="26606"/>
          <ac:spMkLst>
            <pc:docMk/>
            <pc:sldMk cId="1652153566" sldId="404"/>
            <ac:spMk id="6" creationId="{C7D5F035-7D70-0D6B-39EC-75C3B8AFB4EA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7" creationId="{5504AC1C-7DAD-7615-ACA9-D4CD4573EAB2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9" creationId="{CF1ABD4B-9D85-2476-EC5A-1ED1414CDD7B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11" creationId="{D1DC25C0-1E59-6ABC-1585-14527A62E8BD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12" creationId="{00DFD4BC-7E69-0D4D-2CAA-4FA8A8B12403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13" creationId="{537423A9-072B-A5AF-73E8-F562121F6730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14" creationId="{6D6ED9C6-4413-CFA8-9621-52CCE0DBB862}"/>
          </ac:spMkLst>
        </pc:spChg>
        <pc:spChg chg="add del mod">
          <ac:chgData name="Lorenzo Cellini" userId="f951dcbc-267d-407c-8370-e9b03952ec43" providerId="ADAL" clId="{737FF558-3254-4B27-B90F-CFD7627AFA42}" dt="2022-05-21T19:57:32.457" v="4221" actId="26606"/>
          <ac:spMkLst>
            <pc:docMk/>
            <pc:sldMk cId="1652153566" sldId="404"/>
            <ac:spMk id="15" creationId="{54A82019-3733-094E-C7B7-65B5C8C35FCB}"/>
          </ac:spMkLst>
        </pc:spChg>
        <pc:spChg chg="add del mod">
          <ac:chgData name="Lorenzo Cellini" userId="f951dcbc-267d-407c-8370-e9b03952ec43" providerId="ADAL" clId="{737FF558-3254-4B27-B90F-CFD7627AFA42}" dt="2022-05-21T19:57:32.457" v="4221" actId="26606"/>
          <ac:spMkLst>
            <pc:docMk/>
            <pc:sldMk cId="1652153566" sldId="404"/>
            <ac:spMk id="17" creationId="{72E62D08-5C4A-CB3C-062B-9D7A8592BE29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25" creationId="{C359B33A-3F04-2AA0-D19D-1D6E93B3665B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27" creationId="{0EF929F0-4082-091A-EB21-25AC4157F730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28" creationId="{28704A5C-6CE4-F003-E342-ECDFC2AC6F09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29" creationId="{EB2002F5-2DB2-6E43-A552-DCC12801D1FD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30" creationId="{B49DF85B-A049-2A08-11A2-F63B83955EFD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31" creationId="{86138EEB-30A3-D13E-8B4C-52FEA516F50C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37" creationId="{58118752-CBE3-D27D-1DE7-F42E84D049A0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38" creationId="{B02399D7-2197-826C-DBFE-0F937D22A62C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40" creationId="{238B40F1-38FB-F80F-58BC-1B3D29377D77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41" creationId="{48E8ECF1-16E6-93CA-95EC-42558C3B5389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42" creationId="{198371FD-F058-4F32-2A04-859995DFCEE3}"/>
          </ac:spMkLst>
        </pc:spChg>
        <pc:picChg chg="add mod ord modCrop">
          <ac:chgData name="Lorenzo Cellini" userId="f951dcbc-267d-407c-8370-e9b03952ec43" providerId="ADAL" clId="{737FF558-3254-4B27-B90F-CFD7627AFA42}" dt="2022-05-21T20:15:52.419" v="4266" actId="732"/>
          <ac:picMkLst>
            <pc:docMk/>
            <pc:sldMk cId="1652153566" sldId="404"/>
            <ac:picMk id="10" creationId="{D1CB1D73-BE74-475F-B98A-FA7F3ADAFF1A}"/>
          </ac:picMkLst>
        </pc:picChg>
        <pc:picChg chg="add mod">
          <ac:chgData name="Lorenzo Cellini" userId="f951dcbc-267d-407c-8370-e9b03952ec43" providerId="ADAL" clId="{737FF558-3254-4B27-B90F-CFD7627AFA42}" dt="2022-05-21T20:05:46.899" v="4257" actId="1076"/>
          <ac:picMkLst>
            <pc:docMk/>
            <pc:sldMk cId="1652153566" sldId="404"/>
            <ac:picMk id="19" creationId="{BC1760E6-3670-82CE-CFDE-5C5F849C8105}"/>
          </ac:picMkLst>
        </pc:picChg>
        <pc:picChg chg="add mod modCrop">
          <ac:chgData name="Lorenzo Cellini" userId="f951dcbc-267d-407c-8370-e9b03952ec43" providerId="ADAL" clId="{737FF558-3254-4B27-B90F-CFD7627AFA42}" dt="2022-05-21T20:05:43.038" v="4255" actId="1076"/>
          <ac:picMkLst>
            <pc:docMk/>
            <pc:sldMk cId="1652153566" sldId="404"/>
            <ac:picMk id="21" creationId="{774D814A-B46F-1D7F-BBB5-0925C53F52E1}"/>
          </ac:picMkLst>
        </pc:picChg>
        <pc:picChg chg="add mod modCrop">
          <ac:chgData name="Lorenzo Cellini" userId="f951dcbc-267d-407c-8370-e9b03952ec43" providerId="ADAL" clId="{737FF558-3254-4B27-B90F-CFD7627AFA42}" dt="2022-05-21T20:03:28.163" v="4246" actId="732"/>
          <ac:picMkLst>
            <pc:docMk/>
            <pc:sldMk cId="1652153566" sldId="404"/>
            <ac:picMk id="32" creationId="{A09CFF06-30AD-A4F0-6C09-E91C7FF156C0}"/>
          </ac:picMkLst>
        </pc:picChg>
        <pc:picChg chg="add mod ord">
          <ac:chgData name="Lorenzo Cellini" userId="f951dcbc-267d-407c-8370-e9b03952ec43" providerId="ADAL" clId="{737FF558-3254-4B27-B90F-CFD7627AFA42}" dt="2022-05-21T20:44:39.748" v="4372" actId="167"/>
          <ac:picMkLst>
            <pc:docMk/>
            <pc:sldMk cId="1652153566" sldId="404"/>
            <ac:picMk id="44" creationId="{5E596C06-8518-F22E-70D5-242DB1094912}"/>
          </ac:picMkLst>
        </pc:picChg>
        <pc:cxnChg chg="del mod">
          <ac:chgData name="Lorenzo Cellini" userId="f951dcbc-267d-407c-8370-e9b03952ec43" providerId="ADAL" clId="{737FF558-3254-4B27-B90F-CFD7627AFA42}" dt="2022-05-21T19:14:36.380" v="3895" actId="478"/>
          <ac:cxnSpMkLst>
            <pc:docMk/>
            <pc:sldMk cId="1652153566" sldId="404"/>
            <ac:cxnSpMk id="18" creationId="{C8DAA132-38B2-8371-7A83-8B22F3F30668}"/>
          </ac:cxnSpMkLst>
        </pc:cxnChg>
        <pc:cxnChg chg="add mod">
          <ac:chgData name="Lorenzo Cellini" userId="f951dcbc-267d-407c-8370-e9b03952ec43" providerId="ADAL" clId="{737FF558-3254-4B27-B90F-CFD7627AFA42}" dt="2022-05-21T20:15:52.419" v="4266" actId="732"/>
          <ac:cxnSpMkLst>
            <pc:docMk/>
            <pc:sldMk cId="1652153566" sldId="404"/>
            <ac:cxnSpMk id="23" creationId="{9571C268-6CEC-2694-E3FF-5509D2608879}"/>
          </ac:cxnSpMkLst>
        </pc:cxnChg>
        <pc:cxnChg chg="add mod">
          <ac:chgData name="Lorenzo Cellini" userId="f951dcbc-267d-407c-8370-e9b03952ec43" providerId="ADAL" clId="{737FF558-3254-4B27-B90F-CFD7627AFA42}" dt="2022-05-21T20:15:52.419" v="4266" actId="732"/>
          <ac:cxnSpMkLst>
            <pc:docMk/>
            <pc:sldMk cId="1652153566" sldId="404"/>
            <ac:cxnSpMk id="39" creationId="{A4E0B8B9-560C-C817-EFD6-163F21484006}"/>
          </ac:cxnSpMkLst>
        </pc:cxnChg>
        <pc:cxnChg chg="add mod">
          <ac:chgData name="Lorenzo Cellini" userId="f951dcbc-267d-407c-8370-e9b03952ec43" providerId="ADAL" clId="{737FF558-3254-4B27-B90F-CFD7627AFA42}" dt="2022-05-21T20:15:52.419" v="4266" actId="732"/>
          <ac:cxnSpMkLst>
            <pc:docMk/>
            <pc:sldMk cId="1652153566" sldId="404"/>
            <ac:cxnSpMk id="43" creationId="{64B21A12-EC81-F9DA-3DDD-E6528A57DDF1}"/>
          </ac:cxnSpMkLst>
        </pc:cxnChg>
      </pc:sldChg>
      <pc:sldChg chg="new del">
        <pc:chgData name="Lorenzo Cellini" userId="f951dcbc-267d-407c-8370-e9b03952ec43" providerId="ADAL" clId="{737FF558-3254-4B27-B90F-CFD7627AFA42}" dt="2022-05-21T19:39:54.684" v="4035" actId="47"/>
        <pc:sldMkLst>
          <pc:docMk/>
          <pc:sldMk cId="256463558" sldId="405"/>
        </pc:sldMkLst>
      </pc:sldChg>
      <pc:sldChg chg="modSp new add del mod">
        <pc:chgData name="Lorenzo Cellini" userId="f951dcbc-267d-407c-8370-e9b03952ec43" providerId="ADAL" clId="{737FF558-3254-4B27-B90F-CFD7627AFA42}" dt="2022-05-21T19:37:41.219" v="3961" actId="47"/>
        <pc:sldMkLst>
          <pc:docMk/>
          <pc:sldMk cId="501197551" sldId="405"/>
        </pc:sldMkLst>
        <pc:spChg chg="mod">
          <ac:chgData name="Lorenzo Cellini" userId="f951dcbc-267d-407c-8370-e9b03952ec43" providerId="ADAL" clId="{737FF558-3254-4B27-B90F-CFD7627AFA42}" dt="2022-05-21T19:37:25.937" v="3954"/>
          <ac:spMkLst>
            <pc:docMk/>
            <pc:sldMk cId="501197551" sldId="405"/>
            <ac:spMk id="2" creationId="{8987DF5B-EE0C-B824-8CD7-A1FD375D3A28}"/>
          </ac:spMkLst>
        </pc:spChg>
      </pc:sldChg>
      <pc:sldChg chg="new del">
        <pc:chgData name="Lorenzo Cellini" userId="f951dcbc-267d-407c-8370-e9b03952ec43" providerId="ADAL" clId="{737FF558-3254-4B27-B90F-CFD7627AFA42}" dt="2022-05-21T19:37:58.087" v="3963" actId="47"/>
        <pc:sldMkLst>
          <pc:docMk/>
          <pc:sldMk cId="3372467030" sldId="405"/>
        </pc:sldMkLst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3840298473" sldId="405"/>
        </pc:sldMkLst>
        <pc:spChg chg="mod">
          <ac:chgData name="Lorenzo Cellini" userId="f951dcbc-267d-407c-8370-e9b03952ec43" providerId="ADAL" clId="{737FF558-3254-4B27-B90F-CFD7627AFA42}" dt="2022-05-21T20:46:25.612" v="4378" actId="20577"/>
          <ac:spMkLst>
            <pc:docMk/>
            <pc:sldMk cId="3840298473" sldId="405"/>
            <ac:spMk id="2" creationId="{35E58831-EE0F-68D3-1161-F91FD4C40681}"/>
          </ac:spMkLst>
        </pc:spChg>
        <pc:spChg chg="mod">
          <ac:chgData name="Lorenzo Cellini" userId="f951dcbc-267d-407c-8370-e9b03952ec43" providerId="ADAL" clId="{737FF558-3254-4B27-B90F-CFD7627AFA42}" dt="2022-06-05T13:40:26.165" v="11497" actId="20577"/>
          <ac:spMkLst>
            <pc:docMk/>
            <pc:sldMk cId="3840298473" sldId="405"/>
            <ac:spMk id="3" creationId="{759635C8-C893-2A07-9B25-EAEF3F792884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840298473" sldId="405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840298473" sldId="405"/>
            <ac:spMk id="5" creationId="{D2F7FA17-93BB-5CA9-3581-1FA5111E14EE}"/>
          </ac:spMkLst>
        </pc:spChg>
        <pc:grpChg chg="add mod">
          <ac:chgData name="Lorenzo Cellini" userId="f951dcbc-267d-407c-8370-e9b03952ec43" providerId="ADAL" clId="{737FF558-3254-4B27-B90F-CFD7627AFA42}" dt="2022-05-21T20:58:23.468" v="4606" actId="1076"/>
          <ac:grpSpMkLst>
            <pc:docMk/>
            <pc:sldMk cId="3840298473" sldId="405"/>
            <ac:grpSpMk id="14" creationId="{2C40B38E-DF9D-A681-46C7-58F0C3AC5C7B}"/>
          </ac:grpSpMkLst>
        </pc:grpChg>
        <pc:picChg chg="add mod">
          <ac:chgData name="Lorenzo Cellini" userId="f951dcbc-267d-407c-8370-e9b03952ec43" providerId="ADAL" clId="{737FF558-3254-4B27-B90F-CFD7627AFA42}" dt="2022-05-21T20:58:21.270" v="4605" actId="1076"/>
          <ac:picMkLst>
            <pc:docMk/>
            <pc:sldMk cId="3840298473" sldId="405"/>
            <ac:picMk id="8" creationId="{4F255AAE-9533-20AD-07E5-05F49A0F2A8E}"/>
          </ac:picMkLst>
        </pc:picChg>
        <pc:picChg chg="del">
          <ac:chgData name="Lorenzo Cellini" userId="f951dcbc-267d-407c-8370-e9b03952ec43" providerId="ADAL" clId="{737FF558-3254-4B27-B90F-CFD7627AFA42}" dt="2022-05-21T20:52:50.786" v="4589" actId="478"/>
          <ac:picMkLst>
            <pc:docMk/>
            <pc:sldMk cId="3840298473" sldId="405"/>
            <ac:picMk id="10" creationId="{D1CB1D73-BE74-475F-B98A-FA7F3ADAFF1A}"/>
          </ac:picMkLst>
        </pc:picChg>
        <pc:picChg chg="add mod modCrop">
          <ac:chgData name="Lorenzo Cellini" userId="f951dcbc-267d-407c-8370-e9b03952ec43" providerId="ADAL" clId="{737FF558-3254-4B27-B90F-CFD7627AFA42}" dt="2022-05-21T20:58:04.242" v="4600" actId="164"/>
          <ac:picMkLst>
            <pc:docMk/>
            <pc:sldMk cId="3840298473" sldId="405"/>
            <ac:picMk id="11" creationId="{22E4E5E7-B31A-3825-62A4-040CB9C9A6C1}"/>
          </ac:picMkLst>
        </pc:picChg>
        <pc:picChg chg="add mod modCrop">
          <ac:chgData name="Lorenzo Cellini" userId="f951dcbc-267d-407c-8370-e9b03952ec43" providerId="ADAL" clId="{737FF558-3254-4B27-B90F-CFD7627AFA42}" dt="2022-05-21T20:58:04.242" v="4600" actId="164"/>
          <ac:picMkLst>
            <pc:docMk/>
            <pc:sldMk cId="3840298473" sldId="405"/>
            <ac:picMk id="13" creationId="{878C16DA-9D7F-B222-1DE3-488213A4D4E9}"/>
          </ac:picMkLst>
        </pc:picChg>
        <pc:picChg chg="del">
          <ac:chgData name="Lorenzo Cellini" userId="f951dcbc-267d-407c-8370-e9b03952ec43" providerId="ADAL" clId="{737FF558-3254-4B27-B90F-CFD7627AFA42}" dt="2022-05-21T20:52:52.421" v="4590" actId="478"/>
          <ac:picMkLst>
            <pc:docMk/>
            <pc:sldMk cId="3840298473" sldId="405"/>
            <ac:picMk id="19" creationId="{BC1760E6-3670-82CE-CFDE-5C5F849C8105}"/>
          </ac:picMkLst>
        </pc:picChg>
        <pc:picChg chg="del">
          <ac:chgData name="Lorenzo Cellini" userId="f951dcbc-267d-407c-8370-e9b03952ec43" providerId="ADAL" clId="{737FF558-3254-4B27-B90F-CFD7627AFA42}" dt="2022-05-21T20:52:50.786" v="4589" actId="478"/>
          <ac:picMkLst>
            <pc:docMk/>
            <pc:sldMk cId="3840298473" sldId="405"/>
            <ac:picMk id="21" creationId="{774D814A-B46F-1D7F-BBB5-0925C53F52E1}"/>
          </ac:picMkLst>
        </pc:picChg>
        <pc:picChg chg="del">
          <ac:chgData name="Lorenzo Cellini" userId="f951dcbc-267d-407c-8370-e9b03952ec43" providerId="ADAL" clId="{737FF558-3254-4B27-B90F-CFD7627AFA42}" dt="2022-05-21T20:52:50.786" v="4589" actId="478"/>
          <ac:picMkLst>
            <pc:docMk/>
            <pc:sldMk cId="3840298473" sldId="405"/>
            <ac:picMk id="32" creationId="{A09CFF06-30AD-A4F0-6C09-E91C7FF156C0}"/>
          </ac:picMkLst>
        </pc:picChg>
        <pc:picChg chg="del">
          <ac:chgData name="Lorenzo Cellini" userId="f951dcbc-267d-407c-8370-e9b03952ec43" providerId="ADAL" clId="{737FF558-3254-4B27-B90F-CFD7627AFA42}" dt="2022-05-21T20:52:50.786" v="4589" actId="478"/>
          <ac:picMkLst>
            <pc:docMk/>
            <pc:sldMk cId="3840298473" sldId="405"/>
            <ac:picMk id="44" creationId="{5E596C06-8518-F22E-70D5-242DB1094912}"/>
          </ac:picMkLst>
        </pc:picChg>
        <pc:cxnChg chg="del mod">
          <ac:chgData name="Lorenzo Cellini" userId="f951dcbc-267d-407c-8370-e9b03952ec43" providerId="ADAL" clId="{737FF558-3254-4B27-B90F-CFD7627AFA42}" dt="2022-05-21T20:52:50.786" v="4589" actId="478"/>
          <ac:cxnSpMkLst>
            <pc:docMk/>
            <pc:sldMk cId="3840298473" sldId="405"/>
            <ac:cxnSpMk id="23" creationId="{9571C268-6CEC-2694-E3FF-5509D2608879}"/>
          </ac:cxnSpMkLst>
        </pc:cxnChg>
        <pc:cxnChg chg="del mod">
          <ac:chgData name="Lorenzo Cellini" userId="f951dcbc-267d-407c-8370-e9b03952ec43" providerId="ADAL" clId="{737FF558-3254-4B27-B90F-CFD7627AFA42}" dt="2022-05-21T20:52:50.786" v="4589" actId="478"/>
          <ac:cxnSpMkLst>
            <pc:docMk/>
            <pc:sldMk cId="3840298473" sldId="405"/>
            <ac:cxnSpMk id="39" creationId="{A4E0B8B9-560C-C817-EFD6-163F21484006}"/>
          </ac:cxnSpMkLst>
        </pc:cxnChg>
        <pc:cxnChg chg="del mod">
          <ac:chgData name="Lorenzo Cellini" userId="f951dcbc-267d-407c-8370-e9b03952ec43" providerId="ADAL" clId="{737FF558-3254-4B27-B90F-CFD7627AFA42}" dt="2022-05-21T20:52:50.786" v="4589" actId="478"/>
          <ac:cxnSpMkLst>
            <pc:docMk/>
            <pc:sldMk cId="3840298473" sldId="405"/>
            <ac:cxnSpMk id="43" creationId="{64B21A12-EC81-F9DA-3DDD-E6528A57DDF1}"/>
          </ac:cxnSpMkLst>
        </pc:cxnChg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1606986112" sldId="406"/>
        </pc:sldMkLst>
        <pc:spChg chg="mod">
          <ac:chgData name="Lorenzo Cellini" userId="f951dcbc-267d-407c-8370-e9b03952ec43" providerId="ADAL" clId="{737FF558-3254-4B27-B90F-CFD7627AFA42}" dt="2022-05-22T08:36:11.615" v="4650" actId="14100"/>
          <ac:spMkLst>
            <pc:docMk/>
            <pc:sldMk cId="1606986112" sldId="406"/>
            <ac:spMk id="2" creationId="{0AEBBC2E-B856-A467-8D36-27903A1EC9A7}"/>
          </ac:spMkLst>
        </pc:spChg>
        <pc:spChg chg="del">
          <ac:chgData name="Lorenzo Cellini" userId="f951dcbc-267d-407c-8370-e9b03952ec43" providerId="ADAL" clId="{737FF558-3254-4B27-B90F-CFD7627AFA42}" dt="2022-05-22T08:41:21.231" v="4651" actId="931"/>
          <ac:spMkLst>
            <pc:docMk/>
            <pc:sldMk cId="1606986112" sldId="406"/>
            <ac:spMk id="3" creationId="{E813973A-B1FF-E34F-4233-44BF12D32779}"/>
          </ac:spMkLst>
        </pc:spChg>
        <pc:spChg chg="del mod">
          <ac:chgData name="Lorenzo Cellini" userId="f951dcbc-267d-407c-8370-e9b03952ec43" providerId="ADAL" clId="{737FF558-3254-4B27-B90F-CFD7627AFA42}" dt="2022-05-22T08:50:02.938" v="4759" actId="931"/>
          <ac:spMkLst>
            <pc:docMk/>
            <pc:sldMk cId="1606986112" sldId="406"/>
            <ac:spMk id="4" creationId="{C1A265BC-5FF5-DB91-F21E-52EC89982302}"/>
          </ac:spMkLst>
        </pc:spChg>
        <pc:spChg chg="del mod">
          <ac:chgData name="Lorenzo Cellini" userId="f951dcbc-267d-407c-8370-e9b03952ec43" providerId="ADAL" clId="{737FF558-3254-4B27-B90F-CFD7627AFA42}" dt="2022-05-22T09:00:28.887" v="4810" actId="931"/>
          <ac:spMkLst>
            <pc:docMk/>
            <pc:sldMk cId="1606986112" sldId="406"/>
            <ac:spMk id="5" creationId="{59D38919-91BD-BB29-45E7-691A72152DB2}"/>
          </ac:spMkLst>
        </pc:spChg>
        <pc:spChg chg="del mod">
          <ac:chgData name="Lorenzo Cellini" userId="f951dcbc-267d-407c-8370-e9b03952ec43" providerId="ADAL" clId="{737FF558-3254-4B27-B90F-CFD7627AFA42}" dt="2022-05-22T09:08:04.938" v="4913" actId="931"/>
          <ac:spMkLst>
            <pc:docMk/>
            <pc:sldMk cId="1606986112" sldId="406"/>
            <ac:spMk id="6" creationId="{98DEC52C-C1E2-2B18-E866-B77961EAA255}"/>
          </ac:spMkLst>
        </pc:spChg>
        <pc:spChg chg="mod">
          <ac:chgData name="Lorenzo Cellini" userId="f951dcbc-267d-407c-8370-e9b03952ec43" providerId="ADAL" clId="{737FF558-3254-4B27-B90F-CFD7627AFA42}" dt="2022-05-22T09:54:18.001" v="5120" actId="20577"/>
          <ac:spMkLst>
            <pc:docMk/>
            <pc:sldMk cId="1606986112" sldId="406"/>
            <ac:spMk id="7" creationId="{AF506A8D-8FA3-1EE9-F668-359B55690506}"/>
          </ac:spMkLst>
        </pc:spChg>
        <pc:spChg chg="del">
          <ac:chgData name="Lorenzo Cellini" userId="f951dcbc-267d-407c-8370-e9b03952ec43" providerId="ADAL" clId="{737FF558-3254-4B27-B90F-CFD7627AFA42}" dt="2022-05-22T08:42:02.561" v="4655" actId="478"/>
          <ac:spMkLst>
            <pc:docMk/>
            <pc:sldMk cId="1606986112" sldId="406"/>
            <ac:spMk id="8" creationId="{A5E4FA68-B572-FDDF-9424-4F18076A6953}"/>
          </ac:spMkLst>
        </pc:spChg>
        <pc:spChg chg="mod">
          <ac:chgData name="Lorenzo Cellini" userId="f951dcbc-267d-407c-8370-e9b03952ec43" providerId="ADAL" clId="{737FF558-3254-4B27-B90F-CFD7627AFA42}" dt="2022-05-22T09:54:20.356" v="5122" actId="20577"/>
          <ac:spMkLst>
            <pc:docMk/>
            <pc:sldMk cId="1606986112" sldId="406"/>
            <ac:spMk id="9" creationId="{B8AA24C3-F572-6DC2-6DB4-212537E29806}"/>
          </ac:spMkLst>
        </pc:spChg>
        <pc:spChg chg="del">
          <ac:chgData name="Lorenzo Cellini" userId="f951dcbc-267d-407c-8370-e9b03952ec43" providerId="ADAL" clId="{737FF558-3254-4B27-B90F-CFD7627AFA42}" dt="2022-05-22T08:42:02.561" v="4655" actId="478"/>
          <ac:spMkLst>
            <pc:docMk/>
            <pc:sldMk cId="1606986112" sldId="406"/>
            <ac:spMk id="10" creationId="{9A3832BA-F0F1-CA62-4CE5-F9886E81C150}"/>
          </ac:spMkLst>
        </pc:spChg>
        <pc:spChg chg="mod">
          <ac:chgData name="Lorenzo Cellini" userId="f951dcbc-267d-407c-8370-e9b03952ec43" providerId="ADAL" clId="{737FF558-3254-4B27-B90F-CFD7627AFA42}" dt="2022-05-22T09:54:22.579" v="5124" actId="20577"/>
          <ac:spMkLst>
            <pc:docMk/>
            <pc:sldMk cId="1606986112" sldId="406"/>
            <ac:spMk id="11" creationId="{CE6927D7-9AE6-44C8-184B-4A4FA5B4DE85}"/>
          </ac:spMkLst>
        </pc:spChg>
        <pc:spChg chg="del">
          <ac:chgData name="Lorenzo Cellini" userId="f951dcbc-267d-407c-8370-e9b03952ec43" providerId="ADAL" clId="{737FF558-3254-4B27-B90F-CFD7627AFA42}" dt="2022-05-22T08:42:02.561" v="4655" actId="478"/>
          <ac:spMkLst>
            <pc:docMk/>
            <pc:sldMk cId="1606986112" sldId="406"/>
            <ac:spMk id="12" creationId="{FF1B49AE-941F-4253-E1F5-5C61DE1F18C1}"/>
          </ac:spMkLst>
        </pc:spChg>
        <pc:spChg chg="mod">
          <ac:chgData name="Lorenzo Cellini" userId="f951dcbc-267d-407c-8370-e9b03952ec43" providerId="ADAL" clId="{737FF558-3254-4B27-B90F-CFD7627AFA42}" dt="2022-05-22T09:54:24.685" v="5126" actId="20577"/>
          <ac:spMkLst>
            <pc:docMk/>
            <pc:sldMk cId="1606986112" sldId="406"/>
            <ac:spMk id="13" creationId="{76160216-A72C-9A57-DC80-67E79AB9F108}"/>
          </ac:spMkLst>
        </pc:spChg>
        <pc:spChg chg="del">
          <ac:chgData name="Lorenzo Cellini" userId="f951dcbc-267d-407c-8370-e9b03952ec43" providerId="ADAL" clId="{737FF558-3254-4B27-B90F-CFD7627AFA42}" dt="2022-05-22T08:42:02.561" v="4655" actId="478"/>
          <ac:spMkLst>
            <pc:docMk/>
            <pc:sldMk cId="1606986112" sldId="406"/>
            <ac:spMk id="14" creationId="{49B64A8B-B49D-CFA9-6F20-D8EDAA10B22A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606986112" sldId="406"/>
            <ac:spMk id="15" creationId="{B4B02C82-2661-8CE4-FC11-CAB0E1A182FF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606986112" sldId="406"/>
            <ac:spMk id="16" creationId="{06807725-18A4-C8A5-7F00-31A03741B9C5}"/>
          </ac:spMkLst>
        </pc:spChg>
        <pc:spChg chg="add del mod">
          <ac:chgData name="Lorenzo Cellini" userId="f951dcbc-267d-407c-8370-e9b03952ec43" providerId="ADAL" clId="{737FF558-3254-4B27-B90F-CFD7627AFA42}" dt="2022-05-22T08:44:29" v="4697" actId="478"/>
          <ac:spMkLst>
            <pc:docMk/>
            <pc:sldMk cId="1606986112" sldId="406"/>
            <ac:spMk id="20" creationId="{911E88FB-FD1F-7B2D-03EB-BE177B6C6CE7}"/>
          </ac:spMkLst>
        </pc:spChg>
        <pc:spChg chg="add mod">
          <ac:chgData name="Lorenzo Cellini" userId="f951dcbc-267d-407c-8370-e9b03952ec43" providerId="ADAL" clId="{737FF558-3254-4B27-B90F-CFD7627AFA42}" dt="2022-05-22T09:41:02.639" v="5004" actId="404"/>
          <ac:spMkLst>
            <pc:docMk/>
            <pc:sldMk cId="1606986112" sldId="406"/>
            <ac:spMk id="21" creationId="{D9302956-9BDD-9246-CA05-2801DE5D0DF9}"/>
          </ac:spMkLst>
        </pc:spChg>
        <pc:spChg chg="add mod">
          <ac:chgData name="Lorenzo Cellini" userId="f951dcbc-267d-407c-8370-e9b03952ec43" providerId="ADAL" clId="{737FF558-3254-4B27-B90F-CFD7627AFA42}" dt="2022-05-22T09:40:58.529" v="5003" actId="404"/>
          <ac:spMkLst>
            <pc:docMk/>
            <pc:sldMk cId="1606986112" sldId="406"/>
            <ac:spMk id="24" creationId="{80B05A7B-CB08-B753-A046-C6510DA13E43}"/>
          </ac:spMkLst>
        </pc:spChg>
        <pc:spChg chg="add mod">
          <ac:chgData name="Lorenzo Cellini" userId="f951dcbc-267d-407c-8370-e9b03952ec43" providerId="ADAL" clId="{737FF558-3254-4B27-B90F-CFD7627AFA42}" dt="2022-05-22T09:05:34.917" v="4912" actId="20577"/>
          <ac:spMkLst>
            <pc:docMk/>
            <pc:sldMk cId="1606986112" sldId="406"/>
            <ac:spMk id="27" creationId="{530B750A-864B-85FA-9DC4-903F0B9A8F7E}"/>
          </ac:spMkLst>
        </pc:spChg>
        <pc:spChg chg="add mod">
          <ac:chgData name="Lorenzo Cellini" userId="f951dcbc-267d-407c-8370-e9b03952ec43" providerId="ADAL" clId="{737FF558-3254-4B27-B90F-CFD7627AFA42}" dt="2022-05-22T09:54:26.602" v="5128" actId="20577"/>
          <ac:spMkLst>
            <pc:docMk/>
            <pc:sldMk cId="1606986112" sldId="406"/>
            <ac:spMk id="29" creationId="{3F7FA2E0-33F6-902B-F9D5-42D879D9CBD8}"/>
          </ac:spMkLst>
        </pc:spChg>
        <pc:spChg chg="add mod">
          <ac:chgData name="Lorenzo Cellini" userId="f951dcbc-267d-407c-8370-e9b03952ec43" providerId="ADAL" clId="{737FF558-3254-4B27-B90F-CFD7627AFA42}" dt="2022-05-22T09:03:40.243" v="4902" actId="20577"/>
          <ac:spMkLst>
            <pc:docMk/>
            <pc:sldMk cId="1606986112" sldId="406"/>
            <ac:spMk id="30" creationId="{677876A3-589C-F01C-3172-01D457AC5EAC}"/>
          </ac:spMkLst>
        </pc:spChg>
        <pc:spChg chg="add mod">
          <ac:chgData name="Lorenzo Cellini" userId="f951dcbc-267d-407c-8370-e9b03952ec43" providerId="ADAL" clId="{737FF558-3254-4B27-B90F-CFD7627AFA42}" dt="2022-05-22T09:03:37.494" v="4901" actId="20577"/>
          <ac:spMkLst>
            <pc:docMk/>
            <pc:sldMk cId="1606986112" sldId="406"/>
            <ac:spMk id="31" creationId="{16FD7311-B803-D1A3-3111-290E1C3B015E}"/>
          </ac:spMkLst>
        </pc:spChg>
        <pc:spChg chg="add mod">
          <ac:chgData name="Lorenzo Cellini" userId="f951dcbc-267d-407c-8370-e9b03952ec43" providerId="ADAL" clId="{737FF558-3254-4B27-B90F-CFD7627AFA42}" dt="2022-05-22T09:08:53.315" v="4927" actId="20577"/>
          <ac:spMkLst>
            <pc:docMk/>
            <pc:sldMk cId="1606986112" sldId="406"/>
            <ac:spMk id="34" creationId="{2699E956-FF8F-C4B5-49F1-FD649AE079FB}"/>
          </ac:spMkLst>
        </pc:spChg>
        <pc:spChg chg="add mod">
          <ac:chgData name="Lorenzo Cellini" userId="f951dcbc-267d-407c-8370-e9b03952ec43" providerId="ADAL" clId="{737FF558-3254-4B27-B90F-CFD7627AFA42}" dt="2022-05-22T09:40:44.949" v="5000" actId="403"/>
          <ac:spMkLst>
            <pc:docMk/>
            <pc:sldMk cId="1606986112" sldId="406"/>
            <ac:spMk id="35" creationId="{29EAAB15-132C-A5D6-40BA-E1124730251F}"/>
          </ac:spMkLst>
        </pc:spChg>
        <pc:picChg chg="add mod">
          <ac:chgData name="Lorenzo Cellini" userId="f951dcbc-267d-407c-8370-e9b03952ec43" providerId="ADAL" clId="{737FF558-3254-4B27-B90F-CFD7627AFA42}" dt="2022-05-22T09:03:08.180" v="4892" actId="1038"/>
          <ac:picMkLst>
            <pc:docMk/>
            <pc:sldMk cId="1606986112" sldId="406"/>
            <ac:picMk id="19" creationId="{3F4CB212-5258-E350-0AE9-7D12A81A54D2}"/>
          </ac:picMkLst>
        </pc:picChg>
        <pc:picChg chg="add mod modCrop">
          <ac:chgData name="Lorenzo Cellini" userId="f951dcbc-267d-407c-8370-e9b03952ec43" providerId="ADAL" clId="{737FF558-3254-4B27-B90F-CFD7627AFA42}" dt="2022-05-22T09:36:54.667" v="4931" actId="732"/>
          <ac:picMkLst>
            <pc:docMk/>
            <pc:sldMk cId="1606986112" sldId="406"/>
            <ac:picMk id="23" creationId="{BE7231B0-CAEA-2AB4-4C0B-CCE3E77EF4FF}"/>
          </ac:picMkLst>
        </pc:picChg>
        <pc:picChg chg="add mod modCrop">
          <ac:chgData name="Lorenzo Cellini" userId="f951dcbc-267d-407c-8370-e9b03952ec43" providerId="ADAL" clId="{737FF558-3254-4B27-B90F-CFD7627AFA42}" dt="2022-05-22T10:42:40.951" v="6123" actId="1076"/>
          <ac:picMkLst>
            <pc:docMk/>
            <pc:sldMk cId="1606986112" sldId="406"/>
            <ac:picMk id="26" creationId="{844979AB-34B6-D9BF-8DA4-B33007AAD810}"/>
          </ac:picMkLst>
        </pc:picChg>
        <pc:picChg chg="add mod modCrop">
          <ac:chgData name="Lorenzo Cellini" userId="f951dcbc-267d-407c-8370-e9b03952ec43" providerId="ADAL" clId="{737FF558-3254-4B27-B90F-CFD7627AFA42}" dt="2022-05-22T09:39:47.609" v="4966" actId="18131"/>
          <ac:picMkLst>
            <pc:docMk/>
            <pc:sldMk cId="1606986112" sldId="406"/>
            <ac:picMk id="28" creationId="{2E6DEA0C-4754-71F7-41E5-311DC4CF9F5C}"/>
          </ac:picMkLst>
        </pc:picChg>
        <pc:picChg chg="add mod">
          <ac:chgData name="Lorenzo Cellini" userId="f951dcbc-267d-407c-8370-e9b03952ec43" providerId="ADAL" clId="{737FF558-3254-4B27-B90F-CFD7627AFA42}" dt="2022-05-22T09:51:36.448" v="5029" actId="14826"/>
          <ac:picMkLst>
            <pc:docMk/>
            <pc:sldMk cId="1606986112" sldId="406"/>
            <ac:picMk id="33" creationId="{8B391221-CEE8-0BE8-691C-BE28B1D0E52E}"/>
          </ac:picMkLst>
        </pc:picChg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535032829" sldId="407"/>
        </pc:sldMkLst>
        <pc:spChg chg="mod">
          <ac:chgData name="Lorenzo Cellini" userId="f951dcbc-267d-407c-8370-e9b03952ec43" providerId="ADAL" clId="{737FF558-3254-4B27-B90F-CFD7627AFA42}" dt="2022-05-22T09:53:28.546" v="5073" actId="20577"/>
          <ac:spMkLst>
            <pc:docMk/>
            <pc:sldMk cId="535032829" sldId="407"/>
            <ac:spMk id="2" creationId="{BA744535-F037-12CC-0E8C-7CC7EDCC466C}"/>
          </ac:spMkLst>
        </pc:spChg>
        <pc:spChg chg="del">
          <ac:chgData name="Lorenzo Cellini" userId="f951dcbc-267d-407c-8370-e9b03952ec43" providerId="ADAL" clId="{737FF558-3254-4B27-B90F-CFD7627AFA42}" dt="2022-05-22T09:53:52.254" v="5074" actId="3680"/>
          <ac:spMkLst>
            <pc:docMk/>
            <pc:sldMk cId="535032829" sldId="407"/>
            <ac:spMk id="3" creationId="{746F5FCA-E6FC-5925-D952-29D67711F713}"/>
          </ac:spMkLst>
        </pc:spChg>
        <pc:spChg chg="mod">
          <ac:chgData name="Lorenzo Cellini" userId="f951dcbc-267d-407c-8370-e9b03952ec43" providerId="ADAL" clId="{737FF558-3254-4B27-B90F-CFD7627AFA42}" dt="2022-05-22T11:02:05.707" v="6256" actId="207"/>
          <ac:spMkLst>
            <pc:docMk/>
            <pc:sldMk cId="535032829" sldId="407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535032829" sldId="407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535032829" sldId="407"/>
            <ac:spMk id="6" creationId="{99D80591-8DB1-C01E-C5A5-215870681B80}"/>
          </ac:spMkLst>
        </pc:spChg>
        <pc:spChg chg="add mod">
          <ac:chgData name="Lorenzo Cellini" userId="f951dcbc-267d-407c-8370-e9b03952ec43" providerId="ADAL" clId="{737FF558-3254-4B27-B90F-CFD7627AFA42}" dt="2022-05-22T16:50:21.736" v="8386" actId="20577"/>
          <ac:spMkLst>
            <pc:docMk/>
            <pc:sldMk cId="535032829" sldId="407"/>
            <ac:spMk id="9" creationId="{FAA23559-1967-E4FB-A25D-E5CA50871A9D}"/>
          </ac:spMkLst>
        </pc:spChg>
        <pc:spChg chg="add del mod">
          <ac:chgData name="Lorenzo Cellini" userId="f951dcbc-267d-407c-8370-e9b03952ec43" providerId="ADAL" clId="{737FF558-3254-4B27-B90F-CFD7627AFA42}" dt="2022-05-22T10:20:57.422" v="5674"/>
          <ac:spMkLst>
            <pc:docMk/>
            <pc:sldMk cId="535032829" sldId="407"/>
            <ac:spMk id="10" creationId="{DB63B604-A038-0C88-F681-EC531E3A43AE}"/>
          </ac:spMkLst>
        </pc:spChg>
        <pc:spChg chg="add del mod">
          <ac:chgData name="Lorenzo Cellini" userId="f951dcbc-267d-407c-8370-e9b03952ec43" providerId="ADAL" clId="{737FF558-3254-4B27-B90F-CFD7627AFA42}" dt="2022-05-22T14:10:37.066" v="7749" actId="21"/>
          <ac:spMkLst>
            <pc:docMk/>
            <pc:sldMk cId="535032829" sldId="407"/>
            <ac:spMk id="12" creationId="{C500C009-B5C0-D70C-DB29-71B8AF6EFC78}"/>
          </ac:spMkLst>
        </pc:spChg>
        <pc:graphicFrameChg chg="add del mod ord modGraphic">
          <ac:chgData name="Lorenzo Cellini" userId="f951dcbc-267d-407c-8370-e9b03952ec43" providerId="ADAL" clId="{737FF558-3254-4B27-B90F-CFD7627AFA42}" dt="2022-05-22T16:51:16.471" v="8394" actId="20577"/>
          <ac:graphicFrameMkLst>
            <pc:docMk/>
            <pc:sldMk cId="535032829" sldId="407"/>
            <ac:graphicFrameMk id="8" creationId="{A7B83585-CB08-0865-513A-9AACC01F225F}"/>
          </ac:graphicFrameMkLst>
        </pc:graphicFrameChg>
      </pc:sldChg>
      <pc:sldChg chg="new del">
        <pc:chgData name="Lorenzo Cellini" userId="f951dcbc-267d-407c-8370-e9b03952ec43" providerId="ADAL" clId="{737FF558-3254-4B27-B90F-CFD7627AFA42}" dt="2022-05-22T09:44:14.984" v="5027" actId="47"/>
        <pc:sldMkLst>
          <pc:docMk/>
          <pc:sldMk cId="2864324532" sldId="407"/>
        </pc:sldMkLst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2844813241" sldId="408"/>
        </pc:sldMkLst>
        <pc:spChg chg="mod">
          <ac:chgData name="Lorenzo Cellini" userId="f951dcbc-267d-407c-8370-e9b03952ec43" providerId="ADAL" clId="{737FF558-3254-4B27-B90F-CFD7627AFA42}" dt="2022-05-22T10:21:24.983" v="5677" actId="14100"/>
          <ac:spMkLst>
            <pc:docMk/>
            <pc:sldMk cId="2844813241" sldId="408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844813241" sldId="408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844813241" sldId="408"/>
            <ac:spMk id="6" creationId="{99D80591-8DB1-C01E-C5A5-215870681B80}"/>
          </ac:spMkLst>
        </pc:spChg>
        <pc:spChg chg="mod">
          <ac:chgData name="Lorenzo Cellini" userId="f951dcbc-267d-407c-8370-e9b03952ec43" providerId="ADAL" clId="{737FF558-3254-4B27-B90F-CFD7627AFA42}" dt="2022-05-22T10:34:37.627" v="5912" actId="20577"/>
          <ac:spMkLst>
            <pc:docMk/>
            <pc:sldMk cId="2844813241" sldId="408"/>
            <ac:spMk id="9" creationId="{FAA23559-1967-E4FB-A25D-E5CA50871A9D}"/>
          </ac:spMkLst>
        </pc:spChg>
        <pc:spChg chg="add mod">
          <ac:chgData name="Lorenzo Cellini" userId="f951dcbc-267d-407c-8370-e9b03952ec43" providerId="ADAL" clId="{737FF558-3254-4B27-B90F-CFD7627AFA42}" dt="2022-05-22T10:34:10.777" v="5904" actId="1036"/>
          <ac:spMkLst>
            <pc:docMk/>
            <pc:sldMk cId="2844813241" sldId="408"/>
            <ac:spMk id="10" creationId="{B2AAB4B5-CECF-6B06-FD52-7952F4E20962}"/>
          </ac:spMkLst>
        </pc:spChg>
        <pc:spChg chg="add del mod">
          <ac:chgData name="Lorenzo Cellini" userId="f951dcbc-267d-407c-8370-e9b03952ec43" providerId="ADAL" clId="{737FF558-3254-4B27-B90F-CFD7627AFA42}" dt="2022-05-22T10:31:54.841" v="5874" actId="478"/>
          <ac:spMkLst>
            <pc:docMk/>
            <pc:sldMk cId="2844813241" sldId="408"/>
            <ac:spMk id="15" creationId="{595363AF-BEF4-0BB4-AFA6-C04EB50E2CAB}"/>
          </ac:spMkLst>
        </pc:spChg>
        <pc:graphicFrameChg chg="mod modGraphic">
          <ac:chgData name="Lorenzo Cellini" userId="f951dcbc-267d-407c-8370-e9b03952ec43" providerId="ADAL" clId="{737FF558-3254-4B27-B90F-CFD7627AFA42}" dt="2022-05-22T16:51:06.161" v="8390" actId="20577"/>
          <ac:graphicFrameMkLst>
            <pc:docMk/>
            <pc:sldMk cId="2844813241" sldId="408"/>
            <ac:graphicFrameMk id="8" creationId="{A7B83585-CB08-0865-513A-9AACC01F225F}"/>
          </ac:graphicFrameMkLst>
        </pc:graphicFrameChg>
        <pc:cxnChg chg="add mod">
          <ac:chgData name="Lorenzo Cellini" userId="f951dcbc-267d-407c-8370-e9b03952ec43" providerId="ADAL" clId="{737FF558-3254-4B27-B90F-CFD7627AFA42}" dt="2022-05-22T10:34:10.777" v="5904" actId="1036"/>
          <ac:cxnSpMkLst>
            <pc:docMk/>
            <pc:sldMk cId="2844813241" sldId="408"/>
            <ac:cxnSpMk id="11" creationId="{9FD94BC6-03F6-27B0-6132-AE8CB7FCFBA5}"/>
          </ac:cxnSpMkLst>
        </pc:cxnChg>
      </pc:sldChg>
      <pc:sldChg chg="modSp add mod">
        <pc:chgData name="Lorenzo Cellini" userId="f951dcbc-267d-407c-8370-e9b03952ec43" providerId="ADAL" clId="{737FF558-3254-4B27-B90F-CFD7627AFA42}" dt="2022-06-05T14:08:20.692" v="11735"/>
        <pc:sldMkLst>
          <pc:docMk/>
          <pc:sldMk cId="2811453442" sldId="409"/>
        </pc:sldMkLst>
        <pc:spChg chg="mod">
          <ac:chgData name="Lorenzo Cellini" userId="f951dcbc-267d-407c-8370-e9b03952ec43" providerId="ADAL" clId="{737FF558-3254-4B27-B90F-CFD7627AFA42}" dt="2022-05-22T15:48:13.441" v="7922" actId="20577"/>
          <ac:spMkLst>
            <pc:docMk/>
            <pc:sldMk cId="2811453442" sldId="409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811453442" sldId="409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811453442" sldId="409"/>
            <ac:spMk id="6" creationId="{99D80591-8DB1-C01E-C5A5-215870681B80}"/>
          </ac:spMkLst>
        </pc:spChg>
        <pc:spChg chg="mod">
          <ac:chgData name="Lorenzo Cellini" userId="f951dcbc-267d-407c-8370-e9b03952ec43" providerId="ADAL" clId="{737FF558-3254-4B27-B90F-CFD7627AFA42}" dt="2022-05-22T10:43:13.340" v="6131" actId="20577"/>
          <ac:spMkLst>
            <pc:docMk/>
            <pc:sldMk cId="2811453442" sldId="409"/>
            <ac:spMk id="9" creationId="{FAA23559-1967-E4FB-A25D-E5CA50871A9D}"/>
          </ac:spMkLst>
        </pc:spChg>
        <pc:spChg chg="mod">
          <ac:chgData name="Lorenzo Cellini" userId="f951dcbc-267d-407c-8370-e9b03952ec43" providerId="ADAL" clId="{737FF558-3254-4B27-B90F-CFD7627AFA42}" dt="2022-05-22T10:43:23.924" v="6135" actId="20577"/>
          <ac:spMkLst>
            <pc:docMk/>
            <pc:sldMk cId="2811453442" sldId="409"/>
            <ac:spMk id="10" creationId="{B2AAB4B5-CECF-6B06-FD52-7952F4E20962}"/>
          </ac:spMkLst>
        </pc:spChg>
        <pc:graphicFrameChg chg="mod modGraphic">
          <ac:chgData name="Lorenzo Cellini" userId="f951dcbc-267d-407c-8370-e9b03952ec43" providerId="ADAL" clId="{737FF558-3254-4B27-B90F-CFD7627AFA42}" dt="2022-05-22T15:49:25.750" v="7929" actId="207"/>
          <ac:graphicFrameMkLst>
            <pc:docMk/>
            <pc:sldMk cId="2811453442" sldId="409"/>
            <ac:graphicFrameMk id="8" creationId="{A7B83585-CB08-0865-513A-9AACC01F225F}"/>
          </ac:graphicFrameMkLst>
        </pc:graphicFrameChg>
        <pc:cxnChg chg="mod">
          <ac:chgData name="Lorenzo Cellini" userId="f951dcbc-267d-407c-8370-e9b03952ec43" providerId="ADAL" clId="{737FF558-3254-4B27-B90F-CFD7627AFA42}" dt="2022-05-22T10:39:01.300" v="6071" actId="1076"/>
          <ac:cxnSpMkLst>
            <pc:docMk/>
            <pc:sldMk cId="2811453442" sldId="409"/>
            <ac:cxnSpMk id="11" creationId="{9FD94BC6-03F6-27B0-6132-AE8CB7FCFBA5}"/>
          </ac:cxnSpMkLst>
        </pc:cxn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3758867530" sldId="410"/>
        </pc:sldMkLst>
        <pc:spChg chg="mod">
          <ac:chgData name="Lorenzo Cellini" userId="f951dcbc-267d-407c-8370-e9b03952ec43" providerId="ADAL" clId="{737FF558-3254-4B27-B90F-CFD7627AFA42}" dt="2022-05-22T11:00:34.117" v="6224" actId="20577"/>
          <ac:spMkLst>
            <pc:docMk/>
            <pc:sldMk cId="3758867530" sldId="410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6-05T13:43:41.831" v="11536" actId="313"/>
          <ac:spMkLst>
            <pc:docMk/>
            <pc:sldMk cId="3758867530" sldId="410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758867530" sldId="410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758867530" sldId="410"/>
            <ac:spMk id="6" creationId="{99D80591-8DB1-C01E-C5A5-215870681B80}"/>
          </ac:spMkLst>
        </pc:spChg>
        <pc:spChg chg="del mod">
          <ac:chgData name="Lorenzo Cellini" userId="f951dcbc-267d-407c-8370-e9b03952ec43" providerId="ADAL" clId="{737FF558-3254-4B27-B90F-CFD7627AFA42}" dt="2022-05-22T11:00:56.088" v="6228" actId="478"/>
          <ac:spMkLst>
            <pc:docMk/>
            <pc:sldMk cId="3758867530" sldId="410"/>
            <ac:spMk id="9" creationId="{FAA23559-1967-E4FB-A25D-E5CA50871A9D}"/>
          </ac:spMkLst>
        </pc:spChg>
        <pc:spChg chg="del">
          <ac:chgData name="Lorenzo Cellini" userId="f951dcbc-267d-407c-8370-e9b03952ec43" providerId="ADAL" clId="{737FF558-3254-4B27-B90F-CFD7627AFA42}" dt="2022-05-22T11:00:47.861" v="6225" actId="478"/>
          <ac:spMkLst>
            <pc:docMk/>
            <pc:sldMk cId="3758867530" sldId="410"/>
            <ac:spMk id="10" creationId="{B2AAB4B5-CECF-6B06-FD52-7952F4E20962}"/>
          </ac:spMkLst>
        </pc:spChg>
        <pc:spChg chg="add del mod">
          <ac:chgData name="Lorenzo Cellini" userId="f951dcbc-267d-407c-8370-e9b03952ec43" providerId="ADAL" clId="{737FF558-3254-4B27-B90F-CFD7627AFA42}" dt="2022-05-22T11:08:39.396" v="6464" actId="21"/>
          <ac:spMkLst>
            <pc:docMk/>
            <pc:sldMk cId="3758867530" sldId="410"/>
            <ac:spMk id="12" creationId="{F224C215-EFF1-B9C4-3B42-26B13F5987B7}"/>
          </ac:spMkLst>
        </pc:spChg>
        <pc:spChg chg="add del mod">
          <ac:chgData name="Lorenzo Cellini" userId="f951dcbc-267d-407c-8370-e9b03952ec43" providerId="ADAL" clId="{737FF558-3254-4B27-B90F-CFD7627AFA42}" dt="2022-05-22T11:08:55.261" v="6466" actId="478"/>
          <ac:spMkLst>
            <pc:docMk/>
            <pc:sldMk cId="3758867530" sldId="410"/>
            <ac:spMk id="14" creationId="{9AE8A2F5-5CA5-8E1C-6403-1CD6CA8A604F}"/>
          </ac:spMkLst>
        </pc:spChg>
        <pc:graphicFrameChg chg="add del mod modGraphic">
          <ac:chgData name="Lorenzo Cellini" userId="f951dcbc-267d-407c-8370-e9b03952ec43" providerId="ADAL" clId="{737FF558-3254-4B27-B90F-CFD7627AFA42}" dt="2022-05-22T13:36:06.301" v="7260" actId="20577"/>
          <ac:graphicFrameMkLst>
            <pc:docMk/>
            <pc:sldMk cId="3758867530" sldId="410"/>
            <ac:graphicFrameMk id="8" creationId="{A7B83585-CB08-0865-513A-9AACC01F225F}"/>
          </ac:graphicFrameMkLst>
        </pc:graphicFrameChg>
        <pc:graphicFrameChg chg="add del mod modGraphic">
          <ac:chgData name="Lorenzo Cellini" userId="f951dcbc-267d-407c-8370-e9b03952ec43" providerId="ADAL" clId="{737FF558-3254-4B27-B90F-CFD7627AFA42}" dt="2022-05-22T11:12:12.342" v="6554" actId="478"/>
          <ac:graphicFrameMkLst>
            <pc:docMk/>
            <pc:sldMk cId="3758867530" sldId="410"/>
            <ac:graphicFrameMk id="15" creationId="{89A200B2-F6EF-6564-35F3-A55E13AD8F25}"/>
          </ac:graphicFrameMkLst>
        </pc:graphicFrameChg>
        <pc:graphicFrameChg chg="add del mod">
          <ac:chgData name="Lorenzo Cellini" userId="f951dcbc-267d-407c-8370-e9b03952ec43" providerId="ADAL" clId="{737FF558-3254-4B27-B90F-CFD7627AFA42}" dt="2022-05-22T11:15:22.233" v="6664" actId="478"/>
          <ac:graphicFrameMkLst>
            <pc:docMk/>
            <pc:sldMk cId="3758867530" sldId="410"/>
            <ac:graphicFrameMk id="16" creationId="{B20CE542-6C23-CA07-7BAE-2B3F0BD77C3D}"/>
          </ac:graphicFrameMkLst>
        </pc:graphicFrameChg>
        <pc:graphicFrameChg chg="add del mod">
          <ac:chgData name="Lorenzo Cellini" userId="f951dcbc-267d-407c-8370-e9b03952ec43" providerId="ADAL" clId="{737FF558-3254-4B27-B90F-CFD7627AFA42}" dt="2022-05-22T11:33:27.560" v="6891" actId="478"/>
          <ac:graphicFrameMkLst>
            <pc:docMk/>
            <pc:sldMk cId="3758867530" sldId="410"/>
            <ac:graphicFrameMk id="17" creationId="{83E18C93-1B98-2040-7A7B-E8F426AC85A9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1:33:22.215" v="6890" actId="5793"/>
          <ac:graphicFrameMkLst>
            <pc:docMk/>
            <pc:sldMk cId="3758867530" sldId="410"/>
            <ac:graphicFrameMk id="18" creationId="{AB15F366-F68B-A588-8DD4-527E4B24833A}"/>
          </ac:graphicFrameMkLst>
        </pc:graphicFrameChg>
        <pc:cxnChg chg="del">
          <ac:chgData name="Lorenzo Cellini" userId="f951dcbc-267d-407c-8370-e9b03952ec43" providerId="ADAL" clId="{737FF558-3254-4B27-B90F-CFD7627AFA42}" dt="2022-05-22T11:00:50.452" v="6226" actId="478"/>
          <ac:cxnSpMkLst>
            <pc:docMk/>
            <pc:sldMk cId="3758867530" sldId="410"/>
            <ac:cxnSpMk id="11" creationId="{9FD94BC6-03F6-27B0-6132-AE8CB7FCFBA5}"/>
          </ac:cxnSpMkLst>
        </pc:cxnChg>
        <pc:cxnChg chg="add mod">
          <ac:chgData name="Lorenzo Cellini" userId="f951dcbc-267d-407c-8370-e9b03952ec43" providerId="ADAL" clId="{737FF558-3254-4B27-B90F-CFD7627AFA42}" dt="2022-05-22T11:33:01.789" v="6876" actId="14100"/>
          <ac:cxnSpMkLst>
            <pc:docMk/>
            <pc:sldMk cId="3758867530" sldId="410"/>
            <ac:cxnSpMk id="20" creationId="{82DEB72D-CE29-288E-7A1C-ADC817344521}"/>
          </ac:cxnSpMkLst>
        </pc:cxnChg>
      </pc:sldChg>
      <pc:sldChg chg="add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393417572" sldId="411"/>
        </pc:sldMkLst>
        <pc:spChg chg="mod">
          <ac:chgData name="Lorenzo Cellini" userId="f951dcbc-267d-407c-8370-e9b03952ec43" providerId="ADAL" clId="{737FF558-3254-4B27-B90F-CFD7627AFA42}" dt="2022-05-22T12:08:29.392" v="6906" actId="20577"/>
          <ac:spMkLst>
            <pc:docMk/>
            <pc:sldMk cId="393417572" sldId="411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5-22T12:17:54.961" v="7098" actId="27636"/>
          <ac:spMkLst>
            <pc:docMk/>
            <pc:sldMk cId="393417572" sldId="411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93417572" sldId="411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93417572" sldId="411"/>
            <ac:spMk id="6" creationId="{99D80591-8DB1-C01E-C5A5-215870681B80}"/>
          </ac:spMkLst>
        </pc:spChg>
        <pc:spChg chg="add mod">
          <ac:chgData name="Lorenzo Cellini" userId="f951dcbc-267d-407c-8370-e9b03952ec43" providerId="ADAL" clId="{737FF558-3254-4B27-B90F-CFD7627AFA42}" dt="2022-05-22T12:19:50.822" v="7114" actId="208"/>
          <ac:spMkLst>
            <pc:docMk/>
            <pc:sldMk cId="393417572" sldId="411"/>
            <ac:spMk id="23" creationId="{721FD3F9-AEF1-913B-40F4-95DBC0D59351}"/>
          </ac:spMkLst>
        </pc:spChg>
        <pc:spChg chg="add mod">
          <ac:chgData name="Lorenzo Cellini" userId="f951dcbc-267d-407c-8370-e9b03952ec43" providerId="ADAL" clId="{737FF558-3254-4B27-B90F-CFD7627AFA42}" dt="2022-06-05T13:44:29.904" v="11541" actId="1076"/>
          <ac:spMkLst>
            <pc:docMk/>
            <pc:sldMk cId="393417572" sldId="411"/>
            <ac:spMk id="30" creationId="{D028F261-606C-2EF4-ACE5-A9BE8297075A}"/>
          </ac:spMkLst>
        </pc:spChg>
        <pc:spChg chg="add mod">
          <ac:chgData name="Lorenzo Cellini" userId="f951dcbc-267d-407c-8370-e9b03952ec43" providerId="ADAL" clId="{737FF558-3254-4B27-B90F-CFD7627AFA42}" dt="2022-06-05T13:44:17.880" v="11537" actId="1076"/>
          <ac:spMkLst>
            <pc:docMk/>
            <pc:sldMk cId="393417572" sldId="411"/>
            <ac:spMk id="31" creationId="{9EC96902-FA42-94FA-0B1A-09C8BA757D3E}"/>
          </ac:spMkLst>
        </pc:spChg>
        <pc:graphicFrameChg chg="mod modGraphic">
          <ac:chgData name="Lorenzo Cellini" userId="f951dcbc-267d-407c-8370-e9b03952ec43" providerId="ADAL" clId="{737FF558-3254-4B27-B90F-CFD7627AFA42}" dt="2022-05-22T13:36:13.206" v="7261" actId="20577"/>
          <ac:graphicFrameMkLst>
            <pc:docMk/>
            <pc:sldMk cId="393417572" sldId="411"/>
            <ac:graphicFrameMk id="8" creationId="{A7B83585-CB08-0865-513A-9AACC01F225F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2:17:20.346" v="7046" actId="1038"/>
          <ac:graphicFrameMkLst>
            <pc:docMk/>
            <pc:sldMk cId="393417572" sldId="411"/>
            <ac:graphicFrameMk id="10" creationId="{60DA2D15-4ECB-1B92-1E1A-6941C24AE233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2:17:20.346" v="7046" actId="1038"/>
          <ac:graphicFrameMkLst>
            <pc:docMk/>
            <pc:sldMk cId="393417572" sldId="411"/>
            <ac:graphicFrameMk id="11" creationId="{F02DFA79-F4D5-E3DF-CA7B-1C6A697DCA64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2:17:20.346" v="7046" actId="1038"/>
          <ac:graphicFrameMkLst>
            <pc:docMk/>
            <pc:sldMk cId="393417572" sldId="411"/>
            <ac:graphicFrameMk id="18" creationId="{AB15F366-F68B-A588-8DD4-527E4B24833A}"/>
          </ac:graphicFrameMkLst>
        </pc:graphicFrameChg>
        <pc:picChg chg="add mod">
          <ac:chgData name="Lorenzo Cellini" userId="f951dcbc-267d-407c-8370-e9b03952ec43" providerId="ADAL" clId="{737FF558-3254-4B27-B90F-CFD7627AFA42}" dt="2022-06-05T13:44:27.181" v="11540" actId="1076"/>
          <ac:picMkLst>
            <pc:docMk/>
            <pc:sldMk cId="393417572" sldId="411"/>
            <ac:picMk id="22" creationId="{EDD8077D-50B8-AE8D-A649-A48A7FEE2AB3}"/>
          </ac:picMkLst>
        </pc:picChg>
        <pc:cxnChg chg="add mod">
          <ac:chgData name="Lorenzo Cellini" userId="f951dcbc-267d-407c-8370-e9b03952ec43" providerId="ADAL" clId="{737FF558-3254-4B27-B90F-CFD7627AFA42}" dt="2022-05-22T12:20:17.266" v="7115" actId="13822"/>
          <ac:cxnSpMkLst>
            <pc:docMk/>
            <pc:sldMk cId="393417572" sldId="411"/>
            <ac:cxnSpMk id="13" creationId="{34475BF3-4A4F-CBBA-C386-0545FD9B2244}"/>
          </ac:cxnSpMkLst>
        </pc:cxnChg>
        <pc:cxnChg chg="add mod">
          <ac:chgData name="Lorenzo Cellini" userId="f951dcbc-267d-407c-8370-e9b03952ec43" providerId="ADAL" clId="{737FF558-3254-4B27-B90F-CFD7627AFA42}" dt="2022-05-22T12:20:17.266" v="7115" actId="13822"/>
          <ac:cxnSpMkLst>
            <pc:docMk/>
            <pc:sldMk cId="393417572" sldId="411"/>
            <ac:cxnSpMk id="16" creationId="{5476E529-33AC-9146-42E3-AC34D38A6B1A}"/>
          </ac:cxnSpMkLst>
        </pc:cxnChg>
        <pc:cxnChg chg="mod">
          <ac:chgData name="Lorenzo Cellini" userId="f951dcbc-267d-407c-8370-e9b03952ec43" providerId="ADAL" clId="{737FF558-3254-4B27-B90F-CFD7627AFA42}" dt="2022-05-22T12:20:17.266" v="7115" actId="13822"/>
          <ac:cxnSpMkLst>
            <pc:docMk/>
            <pc:sldMk cId="393417572" sldId="411"/>
            <ac:cxnSpMk id="20" creationId="{82DEB72D-CE29-288E-7A1C-ADC817344521}"/>
          </ac:cxnSpMkLst>
        </pc:cxnChg>
        <pc:cxnChg chg="add mod">
          <ac:chgData name="Lorenzo Cellini" userId="f951dcbc-267d-407c-8370-e9b03952ec43" providerId="ADAL" clId="{737FF558-3254-4B27-B90F-CFD7627AFA42}" dt="2022-05-22T12:20:27.420" v="7118" actId="14100"/>
          <ac:cxnSpMkLst>
            <pc:docMk/>
            <pc:sldMk cId="393417572" sldId="411"/>
            <ac:cxnSpMk id="24" creationId="{CE9E936E-BFFF-32EE-C99C-7AB938AA7EFE}"/>
          </ac:cxnSpMkLst>
        </pc:cxnChg>
        <pc:cxnChg chg="add mod">
          <ac:chgData name="Lorenzo Cellini" userId="f951dcbc-267d-407c-8370-e9b03952ec43" providerId="ADAL" clId="{737FF558-3254-4B27-B90F-CFD7627AFA42}" dt="2022-05-22T12:20:34.859" v="7121" actId="14100"/>
          <ac:cxnSpMkLst>
            <pc:docMk/>
            <pc:sldMk cId="393417572" sldId="411"/>
            <ac:cxnSpMk id="26" creationId="{470EE870-6B82-2FBD-2878-F60BE08AB242}"/>
          </ac:cxnSpMkLst>
        </pc:cxnChg>
        <pc:cxnChg chg="add mod">
          <ac:chgData name="Lorenzo Cellini" userId="f951dcbc-267d-407c-8370-e9b03952ec43" providerId="ADAL" clId="{737FF558-3254-4B27-B90F-CFD7627AFA42}" dt="2022-05-22T12:20:40.722" v="7124" actId="14100"/>
          <ac:cxnSpMkLst>
            <pc:docMk/>
            <pc:sldMk cId="393417572" sldId="411"/>
            <ac:cxnSpMk id="28" creationId="{4FEE7673-BB3D-0D99-6136-9C41C8110AFA}"/>
          </ac:cxnSpMkLst>
        </pc:cxnChg>
      </pc:sldChg>
      <pc:sldChg chg="addSp delSp modSp add del mod modShow">
        <pc:chgData name="Lorenzo Cellini" userId="f951dcbc-267d-407c-8370-e9b03952ec43" providerId="ADAL" clId="{737FF558-3254-4B27-B90F-CFD7627AFA42}" dt="2022-05-28T15:05:00.157" v="10476" actId="47"/>
        <pc:sldMkLst>
          <pc:docMk/>
          <pc:sldMk cId="574477749" sldId="412"/>
        </pc:sldMkLst>
        <pc:spChg chg="mod">
          <ac:chgData name="Lorenzo Cellini" userId="f951dcbc-267d-407c-8370-e9b03952ec43" providerId="ADAL" clId="{737FF558-3254-4B27-B90F-CFD7627AFA42}" dt="2022-05-22T13:21:16.982" v="7138" actId="20577"/>
          <ac:spMkLst>
            <pc:docMk/>
            <pc:sldMk cId="574477749" sldId="412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5-22T12:21:05.926" v="7126"/>
          <ac:spMkLst>
            <pc:docMk/>
            <pc:sldMk cId="574477749" sldId="412"/>
            <ac:spMk id="4" creationId="{84AC8EDA-5C24-B870-5748-C33FE403B67E}"/>
          </ac:spMkLst>
        </pc:spChg>
        <pc:spChg chg="del">
          <ac:chgData name="Lorenzo Cellini" userId="f951dcbc-267d-407c-8370-e9b03952ec43" providerId="ADAL" clId="{737FF558-3254-4B27-B90F-CFD7627AFA42}" dt="2022-05-22T12:23:05.927" v="7136" actId="478"/>
          <ac:spMkLst>
            <pc:docMk/>
            <pc:sldMk cId="574477749" sldId="412"/>
            <ac:spMk id="23" creationId="{721FD3F9-AEF1-913B-40F4-95DBC0D59351}"/>
          </ac:spMkLst>
        </pc:spChg>
        <pc:spChg chg="add mod">
          <ac:chgData name="Lorenzo Cellini" userId="f951dcbc-267d-407c-8370-e9b03952ec43" providerId="ADAL" clId="{737FF558-3254-4B27-B90F-CFD7627AFA42}" dt="2022-05-22T13:31:55.232" v="7215" actId="1076"/>
          <ac:spMkLst>
            <pc:docMk/>
            <pc:sldMk cId="574477749" sldId="412"/>
            <ac:spMk id="31" creationId="{CCFB3847-D720-0CEE-1686-077091909F9A}"/>
          </ac:spMkLst>
        </pc:spChg>
        <pc:spChg chg="add mod">
          <ac:chgData name="Lorenzo Cellini" userId="f951dcbc-267d-407c-8370-e9b03952ec43" providerId="ADAL" clId="{737FF558-3254-4B27-B90F-CFD7627AFA42}" dt="2022-05-22T13:31:33.380" v="7210" actId="20577"/>
          <ac:spMkLst>
            <pc:docMk/>
            <pc:sldMk cId="574477749" sldId="412"/>
            <ac:spMk id="43" creationId="{0C74AC57-2F09-187F-765B-E9991ABDD001}"/>
          </ac:spMkLst>
        </pc:spChg>
        <pc:spChg chg="add mod">
          <ac:chgData name="Lorenzo Cellini" userId="f951dcbc-267d-407c-8370-e9b03952ec43" providerId="ADAL" clId="{737FF558-3254-4B27-B90F-CFD7627AFA42}" dt="2022-05-22T13:31:30.775" v="7208" actId="20577"/>
          <ac:spMkLst>
            <pc:docMk/>
            <pc:sldMk cId="574477749" sldId="412"/>
            <ac:spMk id="45" creationId="{036AA2E6-5FF4-AE76-E97E-7FCD17E75021}"/>
          </ac:spMkLst>
        </pc:spChg>
        <pc:spChg chg="add mod">
          <ac:chgData name="Lorenzo Cellini" userId="f951dcbc-267d-407c-8370-e9b03952ec43" providerId="ADAL" clId="{737FF558-3254-4B27-B90F-CFD7627AFA42}" dt="2022-05-22T13:39:59.223" v="7324" actId="1076"/>
          <ac:spMkLst>
            <pc:docMk/>
            <pc:sldMk cId="574477749" sldId="412"/>
            <ac:spMk id="65" creationId="{992A6192-6751-C3F8-0024-09102C9E71F9}"/>
          </ac:spMkLst>
        </pc:spChg>
        <pc:graphicFrameChg chg="mod modGraphic">
          <ac:chgData name="Lorenzo Cellini" userId="f951dcbc-267d-407c-8370-e9b03952ec43" providerId="ADAL" clId="{737FF558-3254-4B27-B90F-CFD7627AFA42}" dt="2022-05-22T13:36:17.267" v="7262" actId="20577"/>
          <ac:graphicFrameMkLst>
            <pc:docMk/>
            <pc:sldMk cId="574477749" sldId="412"/>
            <ac:graphicFrameMk id="8" creationId="{A7B83585-CB08-0865-513A-9AACC01F225F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3:38:18.152" v="7308" actId="20577"/>
          <ac:graphicFrameMkLst>
            <pc:docMk/>
            <pc:sldMk cId="574477749" sldId="412"/>
            <ac:graphicFrameMk id="10" creationId="{60DA2D15-4ECB-1B92-1E1A-6941C24AE233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3:27:49.992" v="7173" actId="14100"/>
          <ac:graphicFrameMkLst>
            <pc:docMk/>
            <pc:sldMk cId="574477749" sldId="412"/>
            <ac:graphicFrameMk id="11" creationId="{F02DFA79-F4D5-E3DF-CA7B-1C6A697DCA64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3:23:28.707" v="7151" actId="14100"/>
          <ac:graphicFrameMkLst>
            <pc:docMk/>
            <pc:sldMk cId="574477749" sldId="412"/>
            <ac:graphicFrameMk id="18" creationId="{AB15F366-F68B-A588-8DD4-527E4B24833A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3:36:29.985" v="7267" actId="20577"/>
          <ac:graphicFrameMkLst>
            <pc:docMk/>
            <pc:sldMk cId="574477749" sldId="412"/>
            <ac:graphicFrameMk id="19" creationId="{DDD4C2A5-DAC3-43A7-E10B-3D183BFA6982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3:37:54.114" v="7293" actId="20577"/>
          <ac:graphicFrameMkLst>
            <pc:docMk/>
            <pc:sldMk cId="574477749" sldId="412"/>
            <ac:graphicFrameMk id="34" creationId="{D53BB34F-06FF-C7D0-CA43-4DA16D731947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3:39:10.838" v="7322" actId="20577"/>
          <ac:graphicFrameMkLst>
            <pc:docMk/>
            <pc:sldMk cId="574477749" sldId="412"/>
            <ac:graphicFrameMk id="35" creationId="{2454EDC8-987E-EA67-5DB1-4960BDA0A227}"/>
          </ac:graphicFrameMkLst>
        </pc:graphicFrameChg>
        <pc:picChg chg="del">
          <ac:chgData name="Lorenzo Cellini" userId="f951dcbc-267d-407c-8370-e9b03952ec43" providerId="ADAL" clId="{737FF558-3254-4B27-B90F-CFD7627AFA42}" dt="2022-05-22T12:23:05.927" v="7136" actId="478"/>
          <ac:picMkLst>
            <pc:docMk/>
            <pc:sldMk cId="574477749" sldId="412"/>
            <ac:picMk id="22" creationId="{EDD8077D-50B8-AE8D-A649-A48A7FEE2AB3}"/>
          </ac:picMkLst>
        </pc:picChg>
        <pc:picChg chg="add mod">
          <ac:chgData name="Lorenzo Cellini" userId="f951dcbc-267d-407c-8370-e9b03952ec43" providerId="ADAL" clId="{737FF558-3254-4B27-B90F-CFD7627AFA42}" dt="2022-05-22T13:30:48.398" v="7200" actId="14100"/>
          <ac:picMkLst>
            <pc:docMk/>
            <pc:sldMk cId="574477749" sldId="412"/>
            <ac:picMk id="42" creationId="{808E9564-B2D4-63BD-EF63-C252DFC0E17A}"/>
          </ac:picMkLst>
        </pc:picChg>
        <pc:picChg chg="add mod">
          <ac:chgData name="Lorenzo Cellini" userId="f951dcbc-267d-407c-8370-e9b03952ec43" providerId="ADAL" clId="{737FF558-3254-4B27-B90F-CFD7627AFA42}" dt="2022-05-22T13:31:37.449" v="7211" actId="14100"/>
          <ac:picMkLst>
            <pc:docMk/>
            <pc:sldMk cId="574477749" sldId="412"/>
            <ac:picMk id="44" creationId="{91CF378F-5315-9A6B-67CF-DB7960884F55}"/>
          </ac:picMkLst>
        </pc:picChg>
        <pc:cxnChg chg="del mod">
          <ac:chgData name="Lorenzo Cellini" userId="f951dcbc-267d-407c-8370-e9b03952ec43" providerId="ADAL" clId="{737FF558-3254-4B27-B90F-CFD7627AFA42}" dt="2022-05-22T13:22:19.801" v="7141" actId="478"/>
          <ac:cxnSpMkLst>
            <pc:docMk/>
            <pc:sldMk cId="574477749" sldId="412"/>
            <ac:cxnSpMk id="13" creationId="{34475BF3-4A4F-CBBA-C386-0545FD9B2244}"/>
          </ac:cxnSpMkLst>
        </pc:cxnChg>
        <pc:cxnChg chg="mod">
          <ac:chgData name="Lorenzo Cellini" userId="f951dcbc-267d-407c-8370-e9b03952ec43" providerId="ADAL" clId="{737FF558-3254-4B27-B90F-CFD7627AFA42}" dt="2022-05-22T13:34:41.007" v="7252" actId="14100"/>
          <ac:cxnSpMkLst>
            <pc:docMk/>
            <pc:sldMk cId="574477749" sldId="412"/>
            <ac:cxnSpMk id="16" creationId="{5476E529-33AC-9146-42E3-AC34D38A6B1A}"/>
          </ac:cxnSpMkLst>
        </pc:cxnChg>
        <pc:cxnChg chg="mod">
          <ac:chgData name="Lorenzo Cellini" userId="f951dcbc-267d-407c-8370-e9b03952ec43" providerId="ADAL" clId="{737FF558-3254-4B27-B90F-CFD7627AFA42}" dt="2022-05-22T13:23:28.707" v="7151" actId="14100"/>
          <ac:cxnSpMkLst>
            <pc:docMk/>
            <pc:sldMk cId="574477749" sldId="412"/>
            <ac:cxnSpMk id="20" creationId="{82DEB72D-CE29-288E-7A1C-ADC817344521}"/>
          </ac:cxnSpMkLst>
        </pc:cxnChg>
        <pc:cxnChg chg="add mod">
          <ac:chgData name="Lorenzo Cellini" userId="f951dcbc-267d-407c-8370-e9b03952ec43" providerId="ADAL" clId="{737FF558-3254-4B27-B90F-CFD7627AFA42}" dt="2022-05-22T13:23:28.707" v="7151" actId="14100"/>
          <ac:cxnSpMkLst>
            <pc:docMk/>
            <pc:sldMk cId="574477749" sldId="412"/>
            <ac:cxnSpMk id="21" creationId="{B9A841E1-60EF-6D71-B6BF-FA7CC7F564B0}"/>
          </ac:cxnSpMkLst>
        </pc:cxnChg>
        <pc:cxnChg chg="mod">
          <ac:chgData name="Lorenzo Cellini" userId="f951dcbc-267d-407c-8370-e9b03952ec43" providerId="ADAL" clId="{737FF558-3254-4B27-B90F-CFD7627AFA42}" dt="2022-05-22T13:31:48.036" v="7213" actId="14100"/>
          <ac:cxnSpMkLst>
            <pc:docMk/>
            <pc:sldMk cId="574477749" sldId="412"/>
            <ac:cxnSpMk id="24" creationId="{CE9E936E-BFFF-32EE-C99C-7AB938AA7EFE}"/>
          </ac:cxnSpMkLst>
        </pc:cxnChg>
        <pc:cxnChg chg="del">
          <ac:chgData name="Lorenzo Cellini" userId="f951dcbc-267d-407c-8370-e9b03952ec43" providerId="ADAL" clId="{737FF558-3254-4B27-B90F-CFD7627AFA42}" dt="2022-05-22T13:22:17.536" v="7140" actId="478"/>
          <ac:cxnSpMkLst>
            <pc:docMk/>
            <pc:sldMk cId="574477749" sldId="412"/>
            <ac:cxnSpMk id="26" creationId="{470EE870-6B82-2FBD-2878-F60BE08AB242}"/>
          </ac:cxnSpMkLst>
        </pc:cxnChg>
        <pc:cxnChg chg="del">
          <ac:chgData name="Lorenzo Cellini" userId="f951dcbc-267d-407c-8370-e9b03952ec43" providerId="ADAL" clId="{737FF558-3254-4B27-B90F-CFD7627AFA42}" dt="2022-05-22T13:22:58.178" v="7148" actId="478"/>
          <ac:cxnSpMkLst>
            <pc:docMk/>
            <pc:sldMk cId="574477749" sldId="412"/>
            <ac:cxnSpMk id="28" creationId="{4FEE7673-BB3D-0D99-6136-9C41C8110AFA}"/>
          </ac:cxnSpMkLst>
        </pc:cxnChg>
        <pc:cxnChg chg="add mod">
          <ac:chgData name="Lorenzo Cellini" userId="f951dcbc-267d-407c-8370-e9b03952ec43" providerId="ADAL" clId="{737FF558-3254-4B27-B90F-CFD7627AFA42}" dt="2022-05-22T13:31:50.490" v="7214" actId="14100"/>
          <ac:cxnSpMkLst>
            <pc:docMk/>
            <pc:sldMk cId="574477749" sldId="412"/>
            <ac:cxnSpMk id="29" creationId="{50B6B6CA-FD42-7FE0-AB24-A8143A82EB4F}"/>
          </ac:cxnSpMkLst>
        </pc:cxnChg>
        <pc:cxnChg chg="add mod">
          <ac:chgData name="Lorenzo Cellini" userId="f951dcbc-267d-407c-8370-e9b03952ec43" providerId="ADAL" clId="{737FF558-3254-4B27-B90F-CFD7627AFA42}" dt="2022-05-22T13:29:01.620" v="7182" actId="14100"/>
          <ac:cxnSpMkLst>
            <pc:docMk/>
            <pc:sldMk cId="574477749" sldId="412"/>
            <ac:cxnSpMk id="36" creationId="{694AE55E-3A11-2439-47FC-D8E46B833E0E}"/>
          </ac:cxnSpMkLst>
        </pc:cxnChg>
        <pc:cxnChg chg="add mod">
          <ac:chgData name="Lorenzo Cellini" userId="f951dcbc-267d-407c-8370-e9b03952ec43" providerId="ADAL" clId="{737FF558-3254-4B27-B90F-CFD7627AFA42}" dt="2022-05-22T13:34:33.133" v="7251" actId="1076"/>
          <ac:cxnSpMkLst>
            <pc:docMk/>
            <pc:sldMk cId="574477749" sldId="412"/>
            <ac:cxnSpMk id="39" creationId="{F7CBC97C-1ADE-C9AF-0180-3F28032C12E6}"/>
          </ac:cxnSpMkLst>
        </pc:cxnChg>
        <pc:cxnChg chg="add mod">
          <ac:chgData name="Lorenzo Cellini" userId="f951dcbc-267d-407c-8370-e9b03952ec43" providerId="ADAL" clId="{737FF558-3254-4B27-B90F-CFD7627AFA42}" dt="2022-05-22T13:32:09.447" v="7218" actId="14100"/>
          <ac:cxnSpMkLst>
            <pc:docMk/>
            <pc:sldMk cId="574477749" sldId="412"/>
            <ac:cxnSpMk id="48" creationId="{6EB0558D-8F62-E218-AB2E-1941FD7236AE}"/>
          </ac:cxnSpMkLst>
        </pc:cxnChg>
        <pc:cxnChg chg="add mod">
          <ac:chgData name="Lorenzo Cellini" userId="f951dcbc-267d-407c-8370-e9b03952ec43" providerId="ADAL" clId="{737FF558-3254-4B27-B90F-CFD7627AFA42}" dt="2022-05-22T13:34:33.133" v="7251" actId="1076"/>
          <ac:cxnSpMkLst>
            <pc:docMk/>
            <pc:sldMk cId="574477749" sldId="412"/>
            <ac:cxnSpMk id="51" creationId="{391B68BE-FCA5-11B5-D602-C6AFF09E3E71}"/>
          </ac:cxnSpMkLst>
        </pc:cxnChg>
        <pc:cxnChg chg="add del mod">
          <ac:chgData name="Lorenzo Cellini" userId="f951dcbc-267d-407c-8370-e9b03952ec43" providerId="ADAL" clId="{737FF558-3254-4B27-B90F-CFD7627AFA42}" dt="2022-05-22T13:33:00.256" v="7232" actId="478"/>
          <ac:cxnSpMkLst>
            <pc:docMk/>
            <pc:sldMk cId="574477749" sldId="412"/>
            <ac:cxnSpMk id="54" creationId="{ECE5FFB1-B373-504F-4700-9BD519F2F4DF}"/>
          </ac:cxnSpMkLst>
        </pc:cxnChg>
        <pc:cxnChg chg="add mod">
          <ac:chgData name="Lorenzo Cellini" userId="f951dcbc-267d-407c-8370-e9b03952ec43" providerId="ADAL" clId="{737FF558-3254-4B27-B90F-CFD7627AFA42}" dt="2022-05-22T13:32:31.388" v="7227" actId="14100"/>
          <ac:cxnSpMkLst>
            <pc:docMk/>
            <pc:sldMk cId="574477749" sldId="412"/>
            <ac:cxnSpMk id="57" creationId="{770E5226-6D7B-C82F-A9BA-685FD8D3A1AF}"/>
          </ac:cxnSpMkLst>
        </pc:cxnChg>
        <pc:cxnChg chg="add mod">
          <ac:chgData name="Lorenzo Cellini" userId="f951dcbc-267d-407c-8370-e9b03952ec43" providerId="ADAL" clId="{737FF558-3254-4B27-B90F-CFD7627AFA42}" dt="2022-05-22T13:33:26.102" v="7234" actId="1582"/>
          <ac:cxnSpMkLst>
            <pc:docMk/>
            <pc:sldMk cId="574477749" sldId="412"/>
            <ac:cxnSpMk id="62" creationId="{8B2DD3D0-D43E-EAC8-71E2-465EFCD45A82}"/>
          </ac:cxnSpMkLst>
        </pc:cxnChg>
      </pc:sldChg>
      <pc:sldChg chg="modSp add del mod">
        <pc:chgData name="Lorenzo Cellini" userId="f951dcbc-267d-407c-8370-e9b03952ec43" providerId="ADAL" clId="{737FF558-3254-4B27-B90F-CFD7627AFA42}" dt="2022-05-22T12:12:37.330" v="6955" actId="47"/>
        <pc:sldMkLst>
          <pc:docMk/>
          <pc:sldMk cId="4189131411" sldId="412"/>
        </pc:sldMkLst>
        <pc:spChg chg="mod">
          <ac:chgData name="Lorenzo Cellini" userId="f951dcbc-267d-407c-8370-e9b03952ec43" providerId="ADAL" clId="{737FF558-3254-4B27-B90F-CFD7627AFA42}" dt="2022-05-22T12:08:35.912" v="6917" actId="20577"/>
          <ac:spMkLst>
            <pc:docMk/>
            <pc:sldMk cId="4189131411" sldId="412"/>
            <ac:spMk id="2" creationId="{BA744535-F037-12CC-0E8C-7CC7EDCC466C}"/>
          </ac:spMkLst>
        </pc:spChg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2217592579" sldId="413"/>
        </pc:sldMkLst>
        <pc:spChg chg="mod">
          <ac:chgData name="Lorenzo Cellini" userId="f951dcbc-267d-407c-8370-e9b03952ec43" providerId="ADAL" clId="{737FF558-3254-4B27-B90F-CFD7627AFA42}" dt="2022-05-22T13:53:18.395" v="7349" actId="20577"/>
          <ac:spMkLst>
            <pc:docMk/>
            <pc:sldMk cId="2217592579" sldId="413"/>
            <ac:spMk id="2" creationId="{E7A270A7-035B-10EC-E65C-20554ADA1E3F}"/>
          </ac:spMkLst>
        </pc:spChg>
        <pc:spChg chg="del mod">
          <ac:chgData name="Lorenzo Cellini" userId="f951dcbc-267d-407c-8370-e9b03952ec43" providerId="ADAL" clId="{737FF558-3254-4B27-B90F-CFD7627AFA42}" dt="2022-05-22T14:10:58.117" v="7754" actId="3680"/>
          <ac:spMkLst>
            <pc:docMk/>
            <pc:sldMk cId="2217592579" sldId="413"/>
            <ac:spMk id="3" creationId="{7C8BF2BB-8612-DDB6-96BB-20C6EA427A45}"/>
          </ac:spMkLst>
        </pc:spChg>
        <pc:spChg chg="mod">
          <ac:chgData name="Lorenzo Cellini" userId="f951dcbc-267d-407c-8370-e9b03952ec43" providerId="ADAL" clId="{737FF558-3254-4B27-B90F-CFD7627AFA42}" dt="2022-05-22T15:24:16.867" v="7842" actId="20577"/>
          <ac:spMkLst>
            <pc:docMk/>
            <pc:sldMk cId="2217592579" sldId="413"/>
            <ac:spMk id="4" creationId="{F91EFB49-9750-1C7F-CD00-C83934A56276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217592579" sldId="413"/>
            <ac:spMk id="5" creationId="{36853411-983A-45EC-D33E-9B4EFD393FA0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217592579" sldId="413"/>
            <ac:spMk id="6" creationId="{183D51D7-A6E0-E62F-0368-2649645C2037}"/>
          </ac:spMkLst>
        </pc:spChg>
        <pc:spChg chg="add del mod">
          <ac:chgData name="Lorenzo Cellini" userId="f951dcbc-267d-407c-8370-e9b03952ec43" providerId="ADAL" clId="{737FF558-3254-4B27-B90F-CFD7627AFA42}" dt="2022-05-22T14:11:05.454" v="7757" actId="478"/>
          <ac:spMkLst>
            <pc:docMk/>
            <pc:sldMk cId="2217592579" sldId="413"/>
            <ac:spMk id="11" creationId="{60006B1D-7F2B-9CBC-EA52-0EAE27ED29F5}"/>
          </ac:spMkLst>
        </pc:spChg>
        <pc:graphicFrameChg chg="add del mod ord modGraphic">
          <ac:chgData name="Lorenzo Cellini" userId="f951dcbc-267d-407c-8370-e9b03952ec43" providerId="ADAL" clId="{737FF558-3254-4B27-B90F-CFD7627AFA42}" dt="2022-05-22T14:11:02.972" v="7756" actId="478"/>
          <ac:graphicFrameMkLst>
            <pc:docMk/>
            <pc:sldMk cId="2217592579" sldId="413"/>
            <ac:graphicFrameMk id="8" creationId="{3F8B543A-31A8-EC1A-A075-75100B70C44E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5:23:05.029" v="7830" actId="122"/>
          <ac:graphicFrameMkLst>
            <pc:docMk/>
            <pc:sldMk cId="2217592579" sldId="413"/>
            <ac:graphicFrameMk id="9" creationId="{42286B93-2971-8DA7-5AD5-F514572B08A9}"/>
          </ac:graphicFrameMkLst>
        </pc:graphicFrame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1997991190" sldId="414"/>
        </pc:sldMkLst>
        <pc:spChg chg="mod">
          <ac:chgData name="Lorenzo Cellini" userId="f951dcbc-267d-407c-8370-e9b03952ec43" providerId="ADAL" clId="{737FF558-3254-4B27-B90F-CFD7627AFA42}" dt="2022-05-22T15:44:08.436" v="7894" actId="20577"/>
          <ac:spMkLst>
            <pc:docMk/>
            <pc:sldMk cId="1997991190" sldId="414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5-22T16:52:26.204" v="8400" actId="20577"/>
          <ac:spMkLst>
            <pc:docMk/>
            <pc:sldMk cId="1997991190" sldId="414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997991190" sldId="414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997991190" sldId="414"/>
            <ac:spMk id="6" creationId="{99D80591-8DB1-C01E-C5A5-215870681B80}"/>
          </ac:spMkLst>
        </pc:spChg>
        <pc:spChg chg="del">
          <ac:chgData name="Lorenzo Cellini" userId="f951dcbc-267d-407c-8370-e9b03952ec43" providerId="ADAL" clId="{737FF558-3254-4B27-B90F-CFD7627AFA42}" dt="2022-05-22T15:41:45.801" v="7880" actId="478"/>
          <ac:spMkLst>
            <pc:docMk/>
            <pc:sldMk cId="1997991190" sldId="414"/>
            <ac:spMk id="23" creationId="{721FD3F9-AEF1-913B-40F4-95DBC0D59351}"/>
          </ac:spMkLst>
        </pc:spChg>
        <pc:spChg chg="add mod">
          <ac:chgData name="Lorenzo Cellini" userId="f951dcbc-267d-407c-8370-e9b03952ec43" providerId="ADAL" clId="{737FF558-3254-4B27-B90F-CFD7627AFA42}" dt="2022-05-22T15:43:49.084" v="7888" actId="164"/>
          <ac:spMkLst>
            <pc:docMk/>
            <pc:sldMk cId="1997991190" sldId="414"/>
            <ac:spMk id="27" creationId="{734FFE9D-45D3-795E-D597-5488E28E11D7}"/>
          </ac:spMkLst>
        </pc:spChg>
        <pc:spChg chg="mod">
          <ac:chgData name="Lorenzo Cellini" userId="f951dcbc-267d-407c-8370-e9b03952ec43" providerId="ADAL" clId="{737FF558-3254-4B27-B90F-CFD7627AFA42}" dt="2022-05-22T15:41:29.648" v="7879" actId="1076"/>
          <ac:spMkLst>
            <pc:docMk/>
            <pc:sldMk cId="1997991190" sldId="414"/>
            <ac:spMk id="30" creationId="{D028F261-606C-2EF4-ACE5-A9BE8297075A}"/>
          </ac:spMkLst>
        </pc:spChg>
        <pc:spChg chg="mod">
          <ac:chgData name="Lorenzo Cellini" userId="f951dcbc-267d-407c-8370-e9b03952ec43" providerId="ADAL" clId="{737FF558-3254-4B27-B90F-CFD7627AFA42}" dt="2022-05-22T15:41:21.592" v="7878" actId="1076"/>
          <ac:spMkLst>
            <pc:docMk/>
            <pc:sldMk cId="1997991190" sldId="414"/>
            <ac:spMk id="31" creationId="{9EC96902-FA42-94FA-0B1A-09C8BA757D3E}"/>
          </ac:spMkLst>
        </pc:spChg>
        <pc:grpChg chg="add mod">
          <ac:chgData name="Lorenzo Cellini" userId="f951dcbc-267d-407c-8370-e9b03952ec43" providerId="ADAL" clId="{737FF558-3254-4B27-B90F-CFD7627AFA42}" dt="2022-05-22T15:58:12.754" v="7993" actId="1076"/>
          <ac:grpSpMkLst>
            <pc:docMk/>
            <pc:sldMk cId="1997991190" sldId="414"/>
            <ac:grpSpMk id="9" creationId="{46F38708-62E7-4390-1F4F-667735A7AF23}"/>
          </ac:grpSpMkLst>
        </pc:grpChg>
        <pc:graphicFrameChg chg="mod">
          <ac:chgData name="Lorenzo Cellini" userId="f951dcbc-267d-407c-8370-e9b03952ec43" providerId="ADAL" clId="{737FF558-3254-4B27-B90F-CFD7627AFA42}" dt="2022-05-22T15:39:27.318" v="7874"/>
          <ac:graphicFrameMkLst>
            <pc:docMk/>
            <pc:sldMk cId="1997991190" sldId="414"/>
            <ac:graphicFrameMk id="10" creationId="{60DA2D15-4ECB-1B92-1E1A-6941C24AE233}"/>
          </ac:graphicFrameMkLst>
        </pc:graphicFrameChg>
        <pc:graphicFrameChg chg="mod">
          <ac:chgData name="Lorenzo Cellini" userId="f951dcbc-267d-407c-8370-e9b03952ec43" providerId="ADAL" clId="{737FF558-3254-4B27-B90F-CFD7627AFA42}" dt="2022-05-22T15:39:48.977" v="7877"/>
          <ac:graphicFrameMkLst>
            <pc:docMk/>
            <pc:sldMk cId="1997991190" sldId="414"/>
            <ac:graphicFrameMk id="11" creationId="{F02DFA79-F4D5-E3DF-CA7B-1C6A697DCA64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5:39:01.096" v="7870" actId="947"/>
          <ac:graphicFrameMkLst>
            <pc:docMk/>
            <pc:sldMk cId="1997991190" sldId="414"/>
            <ac:graphicFrameMk id="18" creationId="{AB15F366-F68B-A588-8DD4-527E4B24833A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5:58:17.904" v="7994"/>
          <ac:graphicFrameMkLst>
            <pc:docMk/>
            <pc:sldMk cId="1997991190" sldId="414"/>
            <ac:graphicFrameMk id="21" creationId="{83470EC1-8665-B20A-74A1-CAA52948075C}"/>
          </ac:graphicFrameMkLst>
        </pc:graphicFrameChg>
        <pc:picChg chg="del">
          <ac:chgData name="Lorenzo Cellini" userId="f951dcbc-267d-407c-8370-e9b03952ec43" providerId="ADAL" clId="{737FF558-3254-4B27-B90F-CFD7627AFA42}" dt="2022-05-22T15:41:45.801" v="7880" actId="478"/>
          <ac:picMkLst>
            <pc:docMk/>
            <pc:sldMk cId="1997991190" sldId="414"/>
            <ac:picMk id="22" creationId="{EDD8077D-50B8-AE8D-A649-A48A7FEE2AB3}"/>
          </ac:picMkLst>
        </pc:picChg>
        <pc:picChg chg="add mod">
          <ac:chgData name="Lorenzo Cellini" userId="f951dcbc-267d-407c-8370-e9b03952ec43" providerId="ADAL" clId="{737FF558-3254-4B27-B90F-CFD7627AFA42}" dt="2022-05-22T15:43:49.084" v="7888" actId="164"/>
          <ac:picMkLst>
            <pc:docMk/>
            <pc:sldMk cId="1997991190" sldId="414"/>
            <ac:picMk id="25" creationId="{CA40ABFE-4410-2CAE-CA0D-E7E133BAA31D}"/>
          </ac:picMkLst>
        </pc:picChg>
        <pc:cxnChg chg="mod">
          <ac:chgData name="Lorenzo Cellini" userId="f951dcbc-267d-407c-8370-e9b03952ec43" providerId="ADAL" clId="{737FF558-3254-4B27-B90F-CFD7627AFA42}" dt="2022-05-22T15:43:29.401" v="7886" actId="14100"/>
          <ac:cxnSpMkLst>
            <pc:docMk/>
            <pc:sldMk cId="1997991190" sldId="414"/>
            <ac:cxnSpMk id="28" creationId="{4FEE7673-BB3D-0D99-6136-9C41C8110AFA}"/>
          </ac:cxnSpMkLst>
        </pc:cxnChg>
      </pc:sldChg>
      <pc:sldChg chg="addSp delSp modSp add del mod">
        <pc:chgData name="Lorenzo Cellini" userId="f951dcbc-267d-407c-8370-e9b03952ec43" providerId="ADAL" clId="{737FF558-3254-4B27-B90F-CFD7627AFA42}" dt="2022-05-22T15:51:08.952" v="7945" actId="47"/>
        <pc:sldMkLst>
          <pc:docMk/>
          <pc:sldMk cId="3778984162" sldId="415"/>
        </pc:sldMkLst>
        <pc:spChg chg="mod">
          <ac:chgData name="Lorenzo Cellini" userId="f951dcbc-267d-407c-8370-e9b03952ec43" providerId="ADAL" clId="{737FF558-3254-4B27-B90F-CFD7627AFA42}" dt="2022-05-22T15:44:15.250" v="7896" actId="20577"/>
          <ac:spMkLst>
            <pc:docMk/>
            <pc:sldMk cId="3778984162" sldId="415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5-22T15:50:53.618" v="7942" actId="20577"/>
          <ac:spMkLst>
            <pc:docMk/>
            <pc:sldMk cId="3778984162" sldId="415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5-22T15:44:40.889" v="7900" actId="404"/>
          <ac:spMkLst>
            <pc:docMk/>
            <pc:sldMk cId="3778984162" sldId="415"/>
            <ac:spMk id="43" creationId="{0C74AC57-2F09-187F-765B-E9991ABDD001}"/>
          </ac:spMkLst>
        </pc:spChg>
        <pc:spChg chg="mod">
          <ac:chgData name="Lorenzo Cellini" userId="f951dcbc-267d-407c-8370-e9b03952ec43" providerId="ADAL" clId="{737FF558-3254-4B27-B90F-CFD7627AFA42}" dt="2022-05-22T15:44:35.297" v="7899" actId="404"/>
          <ac:spMkLst>
            <pc:docMk/>
            <pc:sldMk cId="3778984162" sldId="415"/>
            <ac:spMk id="45" creationId="{036AA2E6-5FF4-AE76-E97E-7FCD17E75021}"/>
          </ac:spMkLst>
        </pc:spChg>
        <pc:grpChg chg="add mod">
          <ac:chgData name="Lorenzo Cellini" userId="f951dcbc-267d-407c-8370-e9b03952ec43" providerId="ADAL" clId="{737FF558-3254-4B27-B90F-CFD7627AFA42}" dt="2022-05-22T15:44:47.605" v="7901" actId="1076"/>
          <ac:grpSpMkLst>
            <pc:docMk/>
            <pc:sldMk cId="3778984162" sldId="415"/>
            <ac:grpSpMk id="3" creationId="{BCE0E51E-A8DF-DB7B-30C5-8215BCA2F8B8}"/>
          </ac:grpSpMkLst>
        </pc:grpChg>
        <pc:graphicFrameChg chg="mod">
          <ac:chgData name="Lorenzo Cellini" userId="f951dcbc-267d-407c-8370-e9b03952ec43" providerId="ADAL" clId="{737FF558-3254-4B27-B90F-CFD7627AFA42}" dt="2022-05-22T15:45:14.772" v="7906" actId="1076"/>
          <ac:graphicFrameMkLst>
            <pc:docMk/>
            <pc:sldMk cId="3778984162" sldId="415"/>
            <ac:graphicFrameMk id="10" creationId="{60DA2D15-4ECB-1B92-1E1A-6941C24AE233}"/>
          </ac:graphicFrameMkLst>
        </pc:graphicFrameChg>
        <pc:graphicFrameChg chg="del">
          <ac:chgData name="Lorenzo Cellini" userId="f951dcbc-267d-407c-8370-e9b03952ec43" providerId="ADAL" clId="{737FF558-3254-4B27-B90F-CFD7627AFA42}" dt="2022-05-22T15:50:57.898" v="7943" actId="478"/>
          <ac:graphicFrameMkLst>
            <pc:docMk/>
            <pc:sldMk cId="3778984162" sldId="415"/>
            <ac:graphicFrameMk id="11" creationId="{F02DFA79-F4D5-E3DF-CA7B-1C6A697DCA64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5:46:20.366" v="7921" actId="20577"/>
          <ac:graphicFrameMkLst>
            <pc:docMk/>
            <pc:sldMk cId="3778984162" sldId="415"/>
            <ac:graphicFrameMk id="32" creationId="{DF562F71-EF56-3376-FDBD-562BDDD30803}"/>
          </ac:graphicFrameMkLst>
        </pc:graphicFrameChg>
        <pc:graphicFrameChg chg="mod">
          <ac:chgData name="Lorenzo Cellini" userId="f951dcbc-267d-407c-8370-e9b03952ec43" providerId="ADAL" clId="{737FF558-3254-4B27-B90F-CFD7627AFA42}" dt="2022-05-22T15:45:11.632" v="7905" actId="1076"/>
          <ac:graphicFrameMkLst>
            <pc:docMk/>
            <pc:sldMk cId="3778984162" sldId="415"/>
            <ac:graphicFrameMk id="34" creationId="{D53BB34F-06FF-C7D0-CA43-4DA16D731947}"/>
          </ac:graphicFrameMkLst>
        </pc:graphicFrameChg>
        <pc:picChg chg="mod">
          <ac:chgData name="Lorenzo Cellini" userId="f951dcbc-267d-407c-8370-e9b03952ec43" providerId="ADAL" clId="{737FF558-3254-4B27-B90F-CFD7627AFA42}" dt="2022-05-22T15:44:25.905" v="7897" actId="164"/>
          <ac:picMkLst>
            <pc:docMk/>
            <pc:sldMk cId="3778984162" sldId="415"/>
            <ac:picMk id="42" creationId="{808E9564-B2D4-63BD-EF63-C252DFC0E17A}"/>
          </ac:picMkLst>
        </pc:picChg>
        <pc:picChg chg="mod">
          <ac:chgData name="Lorenzo Cellini" userId="f951dcbc-267d-407c-8370-e9b03952ec43" providerId="ADAL" clId="{737FF558-3254-4B27-B90F-CFD7627AFA42}" dt="2022-05-22T15:44:25.905" v="7897" actId="164"/>
          <ac:picMkLst>
            <pc:docMk/>
            <pc:sldMk cId="3778984162" sldId="415"/>
            <ac:picMk id="44" creationId="{91CF378F-5315-9A6B-67CF-DB7960884F55}"/>
          </ac:picMkLst>
        </pc:picChg>
        <pc:cxnChg chg="mod">
          <ac:chgData name="Lorenzo Cellini" userId="f951dcbc-267d-407c-8370-e9b03952ec43" providerId="ADAL" clId="{737FF558-3254-4B27-B90F-CFD7627AFA42}" dt="2022-05-22T15:50:57.898" v="7943" actId="478"/>
          <ac:cxnSpMkLst>
            <pc:docMk/>
            <pc:sldMk cId="3778984162" sldId="415"/>
            <ac:cxnSpMk id="16" creationId="{5476E529-33AC-9146-42E3-AC34D38A6B1A}"/>
          </ac:cxnSpMkLst>
        </pc:cxnChg>
        <pc:cxnChg chg="mod">
          <ac:chgData name="Lorenzo Cellini" userId="f951dcbc-267d-407c-8370-e9b03952ec43" providerId="ADAL" clId="{737FF558-3254-4B27-B90F-CFD7627AFA42}" dt="2022-05-22T15:45:17.070" v="7907" actId="14100"/>
          <ac:cxnSpMkLst>
            <pc:docMk/>
            <pc:sldMk cId="3778984162" sldId="415"/>
            <ac:cxnSpMk id="24" creationId="{CE9E936E-BFFF-32EE-C99C-7AB938AA7EFE}"/>
          </ac:cxnSpMkLst>
        </pc:cxnChg>
        <pc:cxnChg chg="mod">
          <ac:chgData name="Lorenzo Cellini" userId="f951dcbc-267d-407c-8370-e9b03952ec43" providerId="ADAL" clId="{737FF558-3254-4B27-B90F-CFD7627AFA42}" dt="2022-05-22T15:45:14.772" v="7906" actId="1076"/>
          <ac:cxnSpMkLst>
            <pc:docMk/>
            <pc:sldMk cId="3778984162" sldId="415"/>
            <ac:cxnSpMk id="29" creationId="{50B6B6CA-FD42-7FE0-AB24-A8143A82EB4F}"/>
          </ac:cxnSpMkLst>
        </pc:cxnChg>
        <pc:cxnChg chg="mod">
          <ac:chgData name="Lorenzo Cellini" userId="f951dcbc-267d-407c-8370-e9b03952ec43" providerId="ADAL" clId="{737FF558-3254-4B27-B90F-CFD7627AFA42}" dt="2022-05-22T15:45:22.998" v="7909" actId="14100"/>
          <ac:cxnSpMkLst>
            <pc:docMk/>
            <pc:sldMk cId="3778984162" sldId="415"/>
            <ac:cxnSpMk id="39" creationId="{F7CBC97C-1ADE-C9AF-0180-3F28032C12E6}"/>
          </ac:cxnSpMkLst>
        </pc:cxnChg>
        <pc:cxnChg chg="mod">
          <ac:chgData name="Lorenzo Cellini" userId="f951dcbc-267d-407c-8370-e9b03952ec43" providerId="ADAL" clId="{737FF558-3254-4B27-B90F-CFD7627AFA42}" dt="2022-05-22T15:45:14.772" v="7906" actId="1076"/>
          <ac:cxnSpMkLst>
            <pc:docMk/>
            <pc:sldMk cId="3778984162" sldId="415"/>
            <ac:cxnSpMk id="48" creationId="{6EB0558D-8F62-E218-AB2E-1941FD7236AE}"/>
          </ac:cxnSpMkLst>
        </pc:cxnChg>
        <pc:cxnChg chg="mod">
          <ac:chgData name="Lorenzo Cellini" userId="f951dcbc-267d-407c-8370-e9b03952ec43" providerId="ADAL" clId="{737FF558-3254-4B27-B90F-CFD7627AFA42}" dt="2022-05-22T15:45:11.632" v="7905" actId="1076"/>
          <ac:cxnSpMkLst>
            <pc:docMk/>
            <pc:sldMk cId="3778984162" sldId="415"/>
            <ac:cxnSpMk id="51" creationId="{391B68BE-FCA5-11B5-D602-C6AFF09E3E71}"/>
          </ac:cxnSpMkLst>
        </pc:cxnChg>
        <pc:cxnChg chg="del mod">
          <ac:chgData name="Lorenzo Cellini" userId="f951dcbc-267d-407c-8370-e9b03952ec43" providerId="ADAL" clId="{737FF558-3254-4B27-B90F-CFD7627AFA42}" dt="2022-05-22T15:51:00.601" v="7944" actId="478"/>
          <ac:cxnSpMkLst>
            <pc:docMk/>
            <pc:sldMk cId="3778984162" sldId="415"/>
            <ac:cxnSpMk id="62" creationId="{8B2DD3D0-D43E-EAC8-71E2-465EFCD45A82}"/>
          </ac:cxnSpMkLst>
        </pc:cxnChg>
      </pc:sldChg>
      <pc:sldChg chg="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469186641" sldId="416"/>
        </pc:sldMkLst>
        <pc:spChg chg="mod">
          <ac:chgData name="Lorenzo Cellini" userId="f951dcbc-267d-407c-8370-e9b03952ec43" providerId="ADAL" clId="{737FF558-3254-4B27-B90F-CFD7627AFA42}" dt="2022-05-22T15:48:38.152" v="7925" actId="20577"/>
          <ac:spMkLst>
            <pc:docMk/>
            <pc:sldMk cId="469186641" sldId="416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469186641" sldId="416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469186641" sldId="416"/>
            <ac:spMk id="6" creationId="{99D80591-8DB1-C01E-C5A5-215870681B80}"/>
          </ac:spMkLst>
        </pc:spChg>
        <pc:graphicFrameChg chg="modGraphic">
          <ac:chgData name="Lorenzo Cellini" userId="f951dcbc-267d-407c-8370-e9b03952ec43" providerId="ADAL" clId="{737FF558-3254-4B27-B90F-CFD7627AFA42}" dt="2022-05-22T15:50:26.614" v="7941" actId="207"/>
          <ac:graphicFrameMkLst>
            <pc:docMk/>
            <pc:sldMk cId="469186641" sldId="416"/>
            <ac:graphicFrameMk id="8" creationId="{A7B83585-CB08-0865-513A-9AACC01F225F}"/>
          </ac:graphicFrameMkLst>
        </pc:graphicFrameChg>
        <pc:graphicFrameChg chg="del">
          <ac:chgData name="Lorenzo Cellini" userId="f951dcbc-267d-407c-8370-e9b03952ec43" providerId="ADAL" clId="{737FF558-3254-4B27-B90F-CFD7627AFA42}" dt="2022-05-22T15:49:42.380" v="7931" actId="478"/>
          <ac:graphicFrameMkLst>
            <pc:docMk/>
            <pc:sldMk cId="469186641" sldId="416"/>
            <ac:graphicFrameMk id="11" creationId="{F02DFA79-F4D5-E3DF-CA7B-1C6A697DCA64}"/>
          </ac:graphicFrameMkLst>
        </pc:graphicFrameChg>
        <pc:graphicFrameChg chg="mod">
          <ac:chgData name="Lorenzo Cellini" userId="f951dcbc-267d-407c-8370-e9b03952ec43" providerId="ADAL" clId="{737FF558-3254-4B27-B90F-CFD7627AFA42}" dt="2022-05-22T15:49:58.742" v="7936" actId="1076"/>
          <ac:graphicFrameMkLst>
            <pc:docMk/>
            <pc:sldMk cId="469186641" sldId="416"/>
            <ac:graphicFrameMk id="34" creationId="{D53BB34F-06FF-C7D0-CA43-4DA16D731947}"/>
          </ac:graphicFrameMkLst>
        </pc:graphicFrameChg>
        <pc:graphicFrameChg chg="mod">
          <ac:chgData name="Lorenzo Cellini" userId="f951dcbc-267d-407c-8370-e9b03952ec43" providerId="ADAL" clId="{737FF558-3254-4B27-B90F-CFD7627AFA42}" dt="2022-05-22T15:49:48.350" v="7933" actId="1076"/>
          <ac:graphicFrameMkLst>
            <pc:docMk/>
            <pc:sldMk cId="469186641" sldId="416"/>
            <ac:graphicFrameMk id="35" creationId="{2454EDC8-987E-EA67-5DB1-4960BDA0A227}"/>
          </ac:graphicFrameMkLst>
        </pc:graphicFrameChg>
        <pc:cxnChg chg="del mod">
          <ac:chgData name="Lorenzo Cellini" userId="f951dcbc-267d-407c-8370-e9b03952ec43" providerId="ADAL" clId="{737FF558-3254-4B27-B90F-CFD7627AFA42}" dt="2022-05-22T15:49:44.618" v="7932" actId="478"/>
          <ac:cxnSpMkLst>
            <pc:docMk/>
            <pc:sldMk cId="469186641" sldId="416"/>
            <ac:cxnSpMk id="16" creationId="{5476E529-33AC-9146-42E3-AC34D38A6B1A}"/>
          </ac:cxnSpMkLst>
        </pc:cxnChg>
        <pc:cxnChg chg="mod">
          <ac:chgData name="Lorenzo Cellini" userId="f951dcbc-267d-407c-8370-e9b03952ec43" providerId="ADAL" clId="{737FF558-3254-4B27-B90F-CFD7627AFA42}" dt="2022-05-22T15:50:06.384" v="7938" actId="14100"/>
          <ac:cxnSpMkLst>
            <pc:docMk/>
            <pc:sldMk cId="469186641" sldId="416"/>
            <ac:cxnSpMk id="36" creationId="{694AE55E-3A11-2439-47FC-D8E46B833E0E}"/>
          </ac:cxnSpMkLst>
        </pc:cxnChg>
        <pc:cxnChg chg="mod">
          <ac:chgData name="Lorenzo Cellini" userId="f951dcbc-267d-407c-8370-e9b03952ec43" providerId="ADAL" clId="{737FF558-3254-4B27-B90F-CFD7627AFA42}" dt="2022-05-22T15:50:15.266" v="7940" actId="14100"/>
          <ac:cxnSpMkLst>
            <pc:docMk/>
            <pc:sldMk cId="469186641" sldId="416"/>
            <ac:cxnSpMk id="39" creationId="{F7CBC97C-1ADE-C9AF-0180-3F28032C12E6}"/>
          </ac:cxnSpMkLst>
        </pc:cxnChg>
        <pc:cxnChg chg="mod">
          <ac:chgData name="Lorenzo Cellini" userId="f951dcbc-267d-407c-8370-e9b03952ec43" providerId="ADAL" clId="{737FF558-3254-4B27-B90F-CFD7627AFA42}" dt="2022-05-22T15:50:01.377" v="7937" actId="14100"/>
          <ac:cxnSpMkLst>
            <pc:docMk/>
            <pc:sldMk cId="469186641" sldId="416"/>
            <ac:cxnSpMk id="51" creationId="{391B68BE-FCA5-11B5-D602-C6AFF09E3E71}"/>
          </ac:cxnSpMkLst>
        </pc:cxnChg>
        <pc:cxnChg chg="mod">
          <ac:chgData name="Lorenzo Cellini" userId="f951dcbc-267d-407c-8370-e9b03952ec43" providerId="ADAL" clId="{737FF558-3254-4B27-B90F-CFD7627AFA42}" dt="2022-05-22T15:49:53.548" v="7935" actId="14100"/>
          <ac:cxnSpMkLst>
            <pc:docMk/>
            <pc:sldMk cId="469186641" sldId="416"/>
            <ac:cxnSpMk id="57" creationId="{770E5226-6D7B-C82F-A9BA-685FD8D3A1AF}"/>
          </ac:cxnSpMkLst>
        </pc:cxnChg>
        <pc:cxnChg chg="del">
          <ac:chgData name="Lorenzo Cellini" userId="f951dcbc-267d-407c-8370-e9b03952ec43" providerId="ADAL" clId="{737FF558-3254-4B27-B90F-CFD7627AFA42}" dt="2022-05-22T15:49:37.279" v="7930" actId="478"/>
          <ac:cxnSpMkLst>
            <pc:docMk/>
            <pc:sldMk cId="469186641" sldId="416"/>
            <ac:cxnSpMk id="62" creationId="{8B2DD3D0-D43E-EAC8-71E2-465EFCD45A82}"/>
          </ac:cxnSpMkLst>
        </pc:cxn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2407454626" sldId="417"/>
        </pc:sldMkLst>
        <pc:spChg chg="mod">
          <ac:chgData name="Lorenzo Cellini" userId="f951dcbc-267d-407c-8370-e9b03952ec43" providerId="ADAL" clId="{737FF558-3254-4B27-B90F-CFD7627AFA42}" dt="2022-05-22T16:20:30.007" v="8080" actId="20577"/>
          <ac:spMkLst>
            <pc:docMk/>
            <pc:sldMk cId="2407454626" sldId="417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5-22T16:52:20.448" v="8397" actId="20577"/>
          <ac:spMkLst>
            <pc:docMk/>
            <pc:sldMk cId="2407454626" sldId="417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407454626" sldId="417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407454626" sldId="417"/>
            <ac:spMk id="6" creationId="{99D80591-8DB1-C01E-C5A5-215870681B80}"/>
          </ac:spMkLst>
        </pc:spChg>
        <pc:spChg chg="mod">
          <ac:chgData name="Lorenzo Cellini" userId="f951dcbc-267d-407c-8370-e9b03952ec43" providerId="ADAL" clId="{737FF558-3254-4B27-B90F-CFD7627AFA42}" dt="2022-05-22T16:05:49.685" v="8019" actId="14826"/>
          <ac:spMkLst>
            <pc:docMk/>
            <pc:sldMk cId="2407454626" sldId="417"/>
            <ac:spMk id="43" creationId="{0C74AC57-2F09-187F-765B-E9991ABDD001}"/>
          </ac:spMkLst>
        </pc:spChg>
        <pc:spChg chg="mod">
          <ac:chgData name="Lorenzo Cellini" userId="f951dcbc-267d-407c-8370-e9b03952ec43" providerId="ADAL" clId="{737FF558-3254-4B27-B90F-CFD7627AFA42}" dt="2022-05-22T16:05:49.685" v="8019" actId="14826"/>
          <ac:spMkLst>
            <pc:docMk/>
            <pc:sldMk cId="2407454626" sldId="417"/>
            <ac:spMk id="45" creationId="{036AA2E6-5FF4-AE76-E97E-7FCD17E75021}"/>
          </ac:spMkLst>
        </pc:spChg>
        <pc:spChg chg="add mod">
          <ac:chgData name="Lorenzo Cellini" userId="f951dcbc-267d-407c-8370-e9b03952ec43" providerId="ADAL" clId="{737FF558-3254-4B27-B90F-CFD7627AFA42}" dt="2022-05-22T16:07:53.050" v="8078" actId="1076"/>
          <ac:spMkLst>
            <pc:docMk/>
            <pc:sldMk cId="2407454626" sldId="417"/>
            <ac:spMk id="46" creationId="{2CAA5957-AC1D-B2D7-0196-013FF371C58A}"/>
          </ac:spMkLst>
        </pc:spChg>
        <pc:grpChg chg="add mod">
          <ac:chgData name="Lorenzo Cellini" userId="f951dcbc-267d-407c-8370-e9b03952ec43" providerId="ADAL" clId="{737FF558-3254-4B27-B90F-CFD7627AFA42}" dt="2022-05-22T16:06:11.483" v="8020" actId="1076"/>
          <ac:grpSpMkLst>
            <pc:docMk/>
            <pc:sldMk cId="2407454626" sldId="417"/>
            <ac:grpSpMk id="3" creationId="{7FCD65F0-1656-DC2D-A91D-3A591E285400}"/>
          </ac:grpSpMkLst>
        </pc:grpChg>
        <pc:graphicFrameChg chg="mod modGraphic">
          <ac:chgData name="Lorenzo Cellini" userId="f951dcbc-267d-407c-8370-e9b03952ec43" providerId="ADAL" clId="{737FF558-3254-4B27-B90F-CFD7627AFA42}" dt="2022-05-22T15:56:00.398" v="7988"/>
          <ac:graphicFrameMkLst>
            <pc:docMk/>
            <pc:sldMk cId="2407454626" sldId="417"/>
            <ac:graphicFrameMk id="10" creationId="{60DA2D15-4ECB-1B92-1E1A-6941C24AE233}"/>
          </ac:graphicFrameMkLst>
        </pc:graphicFrameChg>
        <pc:graphicFrameChg chg="add del mod modGraphic">
          <ac:chgData name="Lorenzo Cellini" userId="f951dcbc-267d-407c-8370-e9b03952ec43" providerId="ADAL" clId="{737FF558-3254-4B27-B90F-CFD7627AFA42}" dt="2022-05-22T15:53:22.925" v="7970"/>
          <ac:graphicFrameMkLst>
            <pc:docMk/>
            <pc:sldMk cId="2407454626" sldId="417"/>
            <ac:graphicFrameMk id="18" creationId="{AB15F366-F68B-A588-8DD4-527E4B24833A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5:53:41.748" v="7973"/>
          <ac:graphicFrameMkLst>
            <pc:docMk/>
            <pc:sldMk cId="2407454626" sldId="417"/>
            <ac:graphicFrameMk id="19" creationId="{DDD4C2A5-DAC3-43A7-E10B-3D183BFA6982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6:05:00.645" v="8015"/>
          <ac:graphicFrameMkLst>
            <pc:docMk/>
            <pc:sldMk cId="2407454626" sldId="417"/>
            <ac:graphicFrameMk id="30" creationId="{EBA8A9E5-21BE-3272-8DED-D9D06C7D4411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5:54:50.255" v="7983"/>
          <ac:graphicFrameMkLst>
            <pc:docMk/>
            <pc:sldMk cId="2407454626" sldId="417"/>
            <ac:graphicFrameMk id="34" creationId="{D53BB34F-06FF-C7D0-CA43-4DA16D731947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5:54:14.763" v="7978"/>
          <ac:graphicFrameMkLst>
            <pc:docMk/>
            <pc:sldMk cId="2407454626" sldId="417"/>
            <ac:graphicFrameMk id="35" creationId="{2454EDC8-987E-EA67-5DB1-4960BDA0A227}"/>
          </ac:graphicFrameMkLst>
        </pc:graphicFrameChg>
        <pc:picChg chg="mod">
          <ac:chgData name="Lorenzo Cellini" userId="f951dcbc-267d-407c-8370-e9b03952ec43" providerId="ADAL" clId="{737FF558-3254-4B27-B90F-CFD7627AFA42}" dt="2022-05-22T16:05:49.685" v="8019" actId="14826"/>
          <ac:picMkLst>
            <pc:docMk/>
            <pc:sldMk cId="2407454626" sldId="417"/>
            <ac:picMk id="42" creationId="{808E9564-B2D4-63BD-EF63-C252DFC0E17A}"/>
          </ac:picMkLst>
        </pc:picChg>
        <pc:picChg chg="mod">
          <ac:chgData name="Lorenzo Cellini" userId="f951dcbc-267d-407c-8370-e9b03952ec43" providerId="ADAL" clId="{737FF558-3254-4B27-B90F-CFD7627AFA42}" dt="2022-05-22T16:05:49.685" v="8019" actId="14826"/>
          <ac:picMkLst>
            <pc:docMk/>
            <pc:sldMk cId="2407454626" sldId="417"/>
            <ac:picMk id="44" creationId="{91CF378F-5315-9A6B-67CF-DB7960884F55}"/>
          </ac:picMkLst>
        </pc:picChg>
        <pc:cxnChg chg="mod">
          <ac:chgData name="Lorenzo Cellini" userId="f951dcbc-267d-407c-8370-e9b03952ec43" providerId="ADAL" clId="{737FF558-3254-4B27-B90F-CFD7627AFA42}" dt="2022-05-22T15:53:11.666" v="7969" actId="14100"/>
          <ac:cxnSpMkLst>
            <pc:docMk/>
            <pc:sldMk cId="2407454626" sldId="417"/>
            <ac:cxnSpMk id="20" creationId="{82DEB72D-CE29-288E-7A1C-ADC817344521}"/>
          </ac:cxnSpMkLst>
        </pc:cxnChg>
        <pc:cxnChg chg="mod">
          <ac:chgData name="Lorenzo Cellini" userId="f951dcbc-267d-407c-8370-e9b03952ec43" providerId="ADAL" clId="{737FF558-3254-4B27-B90F-CFD7627AFA42}" dt="2022-05-22T15:53:35.462" v="7972" actId="14100"/>
          <ac:cxnSpMkLst>
            <pc:docMk/>
            <pc:sldMk cId="2407454626" sldId="417"/>
            <ac:cxnSpMk id="21" creationId="{B9A841E1-60EF-6D71-B6BF-FA7CC7F564B0}"/>
          </ac:cxnSpMkLst>
        </pc:cxnChg>
        <pc:cxnChg chg="mod">
          <ac:chgData name="Lorenzo Cellini" userId="f951dcbc-267d-407c-8370-e9b03952ec43" providerId="ADAL" clId="{737FF558-3254-4B27-B90F-CFD7627AFA42}" dt="2022-05-22T15:55:26.555" v="7986" actId="14100"/>
          <ac:cxnSpMkLst>
            <pc:docMk/>
            <pc:sldMk cId="2407454626" sldId="417"/>
            <ac:cxnSpMk id="24" creationId="{CE9E936E-BFFF-32EE-C99C-7AB938AA7EFE}"/>
          </ac:cxnSpMkLst>
        </pc:cxnChg>
        <pc:cxnChg chg="mod">
          <ac:chgData name="Lorenzo Cellini" userId="f951dcbc-267d-407c-8370-e9b03952ec43" providerId="ADAL" clId="{737FF558-3254-4B27-B90F-CFD7627AFA42}" dt="2022-05-22T15:55:26.555" v="7986" actId="14100"/>
          <ac:cxnSpMkLst>
            <pc:docMk/>
            <pc:sldMk cId="2407454626" sldId="417"/>
            <ac:cxnSpMk id="29" creationId="{50B6B6CA-FD42-7FE0-AB24-A8143A82EB4F}"/>
          </ac:cxnSpMkLst>
        </pc:cxnChg>
        <pc:cxnChg chg="mod">
          <ac:chgData name="Lorenzo Cellini" userId="f951dcbc-267d-407c-8370-e9b03952ec43" providerId="ADAL" clId="{737FF558-3254-4B27-B90F-CFD7627AFA42}" dt="2022-05-22T15:53:58.582" v="7975" actId="14100"/>
          <ac:cxnSpMkLst>
            <pc:docMk/>
            <pc:sldMk cId="2407454626" sldId="417"/>
            <ac:cxnSpMk id="36" creationId="{694AE55E-3A11-2439-47FC-D8E46B833E0E}"/>
          </ac:cxnSpMkLst>
        </pc:cxnChg>
        <pc:cxnChg chg="mod">
          <ac:chgData name="Lorenzo Cellini" userId="f951dcbc-267d-407c-8370-e9b03952ec43" providerId="ADAL" clId="{737FF558-3254-4B27-B90F-CFD7627AFA42}" dt="2022-05-22T15:54:28.976" v="7980" actId="14100"/>
          <ac:cxnSpMkLst>
            <pc:docMk/>
            <pc:sldMk cId="2407454626" sldId="417"/>
            <ac:cxnSpMk id="39" creationId="{F7CBC97C-1ADE-C9AF-0180-3F28032C12E6}"/>
          </ac:cxnSpMkLst>
        </pc:cxnChg>
        <pc:cxnChg chg="mod">
          <ac:chgData name="Lorenzo Cellini" userId="f951dcbc-267d-407c-8370-e9b03952ec43" providerId="ADAL" clId="{737FF558-3254-4B27-B90F-CFD7627AFA42}" dt="2022-05-22T15:57:01.196" v="7991" actId="14100"/>
          <ac:cxnSpMkLst>
            <pc:docMk/>
            <pc:sldMk cId="2407454626" sldId="417"/>
            <ac:cxnSpMk id="48" creationId="{6EB0558D-8F62-E218-AB2E-1941FD7236AE}"/>
          </ac:cxnSpMkLst>
        </pc:cxnChg>
        <pc:cxnChg chg="mod">
          <ac:chgData name="Lorenzo Cellini" userId="f951dcbc-267d-407c-8370-e9b03952ec43" providerId="ADAL" clId="{737FF558-3254-4B27-B90F-CFD7627AFA42}" dt="2022-05-22T15:54:28.976" v="7980" actId="14100"/>
          <ac:cxnSpMkLst>
            <pc:docMk/>
            <pc:sldMk cId="2407454626" sldId="417"/>
            <ac:cxnSpMk id="51" creationId="{391B68BE-FCA5-11B5-D602-C6AFF09E3E71}"/>
          </ac:cxnSpMkLst>
        </pc:cxnChg>
        <pc:cxnChg chg="mod">
          <ac:chgData name="Lorenzo Cellini" userId="f951dcbc-267d-407c-8370-e9b03952ec43" providerId="ADAL" clId="{737FF558-3254-4B27-B90F-CFD7627AFA42}" dt="2022-05-22T15:54:01.806" v="7976" actId="14100"/>
          <ac:cxnSpMkLst>
            <pc:docMk/>
            <pc:sldMk cId="2407454626" sldId="417"/>
            <ac:cxnSpMk id="57" creationId="{770E5226-6D7B-C82F-A9BA-685FD8D3A1AF}"/>
          </ac:cxnSpMkLst>
        </pc:cxnChg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50690049" sldId="418"/>
        </pc:sldMkLst>
        <pc:spChg chg="mod">
          <ac:chgData name="Lorenzo Cellini" userId="f951dcbc-267d-407c-8370-e9b03952ec43" providerId="ADAL" clId="{737FF558-3254-4B27-B90F-CFD7627AFA42}" dt="2022-05-22T16:30:51.532" v="8115" actId="20577"/>
          <ac:spMkLst>
            <pc:docMk/>
            <pc:sldMk cId="50690049" sldId="418"/>
            <ac:spMk id="2" creationId="{7D5D4268-25CC-71D8-DC80-DB3F936916BF}"/>
          </ac:spMkLst>
        </pc:spChg>
        <pc:spChg chg="del">
          <ac:chgData name="Lorenzo Cellini" userId="f951dcbc-267d-407c-8370-e9b03952ec43" providerId="ADAL" clId="{737FF558-3254-4B27-B90F-CFD7627AFA42}" dt="2022-05-22T16:42:28.988" v="8315" actId="478"/>
          <ac:spMkLst>
            <pc:docMk/>
            <pc:sldMk cId="50690049" sldId="418"/>
            <ac:spMk id="3" creationId="{436B9E05-12D9-19FB-AB4B-7B0B9647AECF}"/>
          </ac:spMkLst>
        </pc:spChg>
        <pc:spChg chg="mod">
          <ac:chgData name="Lorenzo Cellini" userId="f951dcbc-267d-407c-8370-e9b03952ec43" providerId="ADAL" clId="{737FF558-3254-4B27-B90F-CFD7627AFA42}" dt="2022-06-05T13:57:25.926" v="11555" actId="6549"/>
          <ac:spMkLst>
            <pc:docMk/>
            <pc:sldMk cId="50690049" sldId="418"/>
            <ac:spMk id="4" creationId="{B73AC92A-7261-F5A7-BC82-6D7632051D2C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50690049" sldId="418"/>
            <ac:spMk id="5" creationId="{4B03D92A-778F-9B2F-992A-9A8A4CB9AB84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50690049" sldId="418"/>
            <ac:spMk id="6" creationId="{64C07E7C-8CA4-7894-8E8A-45392D31030D}"/>
          </ac:spMkLst>
        </pc:spChg>
        <pc:spChg chg="add mod">
          <ac:chgData name="Lorenzo Cellini" userId="f951dcbc-267d-407c-8370-e9b03952ec43" providerId="ADAL" clId="{737FF558-3254-4B27-B90F-CFD7627AFA42}" dt="2022-05-22T16:34:19.580" v="8249" actId="20577"/>
          <ac:spMkLst>
            <pc:docMk/>
            <pc:sldMk cId="50690049" sldId="418"/>
            <ac:spMk id="8" creationId="{74F8A23E-85DE-8CEB-C383-6710CDCE6733}"/>
          </ac:spMkLst>
        </pc:spChg>
        <pc:spChg chg="add mod">
          <ac:chgData name="Lorenzo Cellini" userId="f951dcbc-267d-407c-8370-e9b03952ec43" providerId="ADAL" clId="{737FF558-3254-4B27-B90F-CFD7627AFA42}" dt="2022-05-22T16:34:39.226" v="8256" actId="20577"/>
          <ac:spMkLst>
            <pc:docMk/>
            <pc:sldMk cId="50690049" sldId="418"/>
            <ac:spMk id="9" creationId="{F9A348EA-4586-7972-009F-62AE0D185B01}"/>
          </ac:spMkLst>
        </pc:spChg>
        <pc:spChg chg="add mod">
          <ac:chgData name="Lorenzo Cellini" userId="f951dcbc-267d-407c-8370-e9b03952ec43" providerId="ADAL" clId="{737FF558-3254-4B27-B90F-CFD7627AFA42}" dt="2022-05-22T16:36:02.912" v="8263" actId="207"/>
          <ac:spMkLst>
            <pc:docMk/>
            <pc:sldMk cId="50690049" sldId="418"/>
            <ac:spMk id="10" creationId="{32871858-0CB1-C04C-F899-51809475C023}"/>
          </ac:spMkLst>
        </pc:spChg>
        <pc:spChg chg="add mod">
          <ac:chgData name="Lorenzo Cellini" userId="f951dcbc-267d-407c-8370-e9b03952ec43" providerId="ADAL" clId="{737FF558-3254-4B27-B90F-CFD7627AFA42}" dt="2022-05-22T16:36:02.912" v="8263" actId="207"/>
          <ac:spMkLst>
            <pc:docMk/>
            <pc:sldMk cId="50690049" sldId="418"/>
            <ac:spMk id="11" creationId="{98D62541-EA41-D680-EC75-C7D694126047}"/>
          </ac:spMkLst>
        </pc:spChg>
        <pc:spChg chg="add mod">
          <ac:chgData name="Lorenzo Cellini" userId="f951dcbc-267d-407c-8370-e9b03952ec43" providerId="ADAL" clId="{737FF558-3254-4B27-B90F-CFD7627AFA42}" dt="2022-05-22T16:38:27.634" v="8285" actId="20577"/>
          <ac:spMkLst>
            <pc:docMk/>
            <pc:sldMk cId="50690049" sldId="418"/>
            <ac:spMk id="12" creationId="{8EC75A66-CBCA-AE70-7BA5-B875A509DC4C}"/>
          </ac:spMkLst>
        </pc:spChg>
        <pc:spChg chg="add mod">
          <ac:chgData name="Lorenzo Cellini" userId="f951dcbc-267d-407c-8370-e9b03952ec43" providerId="ADAL" clId="{737FF558-3254-4B27-B90F-CFD7627AFA42}" dt="2022-05-22T16:38:38.363" v="8289" actId="20577"/>
          <ac:spMkLst>
            <pc:docMk/>
            <pc:sldMk cId="50690049" sldId="418"/>
            <ac:spMk id="13" creationId="{111DEC8D-DB8B-0BB6-5BFB-82858BC946FC}"/>
          </ac:spMkLst>
        </pc:spChg>
        <pc:spChg chg="add mod">
          <ac:chgData name="Lorenzo Cellini" userId="f951dcbc-267d-407c-8370-e9b03952ec43" providerId="ADAL" clId="{737FF558-3254-4B27-B90F-CFD7627AFA42}" dt="2022-05-22T16:38:46.373" v="8294" actId="20577"/>
          <ac:spMkLst>
            <pc:docMk/>
            <pc:sldMk cId="50690049" sldId="418"/>
            <ac:spMk id="14" creationId="{43A85C63-77BD-2206-DA21-9D68D836778B}"/>
          </ac:spMkLst>
        </pc:spChg>
        <pc:spChg chg="add mod">
          <ac:chgData name="Lorenzo Cellini" userId="f951dcbc-267d-407c-8370-e9b03952ec43" providerId="ADAL" clId="{737FF558-3254-4B27-B90F-CFD7627AFA42}" dt="2022-05-22T16:40:16.972" v="8310" actId="20577"/>
          <ac:spMkLst>
            <pc:docMk/>
            <pc:sldMk cId="50690049" sldId="418"/>
            <ac:spMk id="15" creationId="{205954EC-8092-0F8F-8431-B35A354EFD61}"/>
          </ac:spMkLst>
        </pc:spChg>
        <pc:spChg chg="add mod">
          <ac:chgData name="Lorenzo Cellini" userId="f951dcbc-267d-407c-8370-e9b03952ec43" providerId="ADAL" clId="{737FF558-3254-4B27-B90F-CFD7627AFA42}" dt="2022-05-22T16:40:37.887" v="8314" actId="20577"/>
          <ac:spMkLst>
            <pc:docMk/>
            <pc:sldMk cId="50690049" sldId="418"/>
            <ac:spMk id="16" creationId="{BE242902-8F5E-254A-B14E-B80244DD6A29}"/>
          </ac:spMkLst>
        </pc:spChg>
        <pc:spChg chg="add mod">
          <ac:chgData name="Lorenzo Cellini" userId="f951dcbc-267d-407c-8370-e9b03952ec43" providerId="ADAL" clId="{737FF558-3254-4B27-B90F-CFD7627AFA42}" dt="2022-05-22T16:46:16.413" v="8378" actId="164"/>
          <ac:spMkLst>
            <pc:docMk/>
            <pc:sldMk cId="50690049" sldId="418"/>
            <ac:spMk id="18" creationId="{82959392-C8A7-17CF-0329-433D18F90908}"/>
          </ac:spMkLst>
        </pc:spChg>
        <pc:spChg chg="mod">
          <ac:chgData name="Lorenzo Cellini" userId="f951dcbc-267d-407c-8370-e9b03952ec43" providerId="ADAL" clId="{737FF558-3254-4B27-B90F-CFD7627AFA42}" dt="2022-05-22T16:47:06.473" v="8385" actId="14100"/>
          <ac:spMkLst>
            <pc:docMk/>
            <pc:sldMk cId="50690049" sldId="418"/>
            <ac:spMk id="22" creationId="{3B16A341-C36D-D938-FB52-6C297087D025}"/>
          </ac:spMkLst>
        </pc:spChg>
        <pc:grpChg chg="add mod">
          <ac:chgData name="Lorenzo Cellini" userId="f951dcbc-267d-407c-8370-e9b03952ec43" providerId="ADAL" clId="{737FF558-3254-4B27-B90F-CFD7627AFA42}" dt="2022-05-22T16:46:16.413" v="8378" actId="164"/>
          <ac:grpSpMkLst>
            <pc:docMk/>
            <pc:sldMk cId="50690049" sldId="418"/>
            <ac:grpSpMk id="19" creationId="{08851039-B883-19DB-8EFB-E1416A714196}"/>
          </ac:grpSpMkLst>
        </pc:grpChg>
        <pc:grpChg chg="add mod">
          <ac:chgData name="Lorenzo Cellini" userId="f951dcbc-267d-407c-8370-e9b03952ec43" providerId="ADAL" clId="{737FF558-3254-4B27-B90F-CFD7627AFA42}" dt="2022-05-22T16:46:25.243" v="8380" actId="1076"/>
          <ac:grpSpMkLst>
            <pc:docMk/>
            <pc:sldMk cId="50690049" sldId="418"/>
            <ac:grpSpMk id="20" creationId="{A57E8EB5-B2C9-B3E8-E3A7-7E341939D928}"/>
          </ac:grpSpMkLst>
        </pc:grpChg>
        <pc:graphicFrameChg chg="add mod modGraphic">
          <ac:chgData name="Lorenzo Cellini" userId="f951dcbc-267d-407c-8370-e9b03952ec43" providerId="ADAL" clId="{737FF558-3254-4B27-B90F-CFD7627AFA42}" dt="2022-05-22T16:46:16.413" v="8378" actId="164"/>
          <ac:graphicFrameMkLst>
            <pc:docMk/>
            <pc:sldMk cId="50690049" sldId="418"/>
            <ac:graphicFrameMk id="17" creationId="{74CD0FBA-E976-331C-94F8-74FD9709F1FD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6:53:47.859" v="8406" actId="20577"/>
          <ac:graphicFrameMkLst>
            <pc:docMk/>
            <pc:sldMk cId="50690049" sldId="418"/>
            <ac:graphicFrameMk id="21" creationId="{C72C7E49-3BBB-CBDC-07A4-F5E04CAC623F}"/>
          </ac:graphicFrameMkLst>
        </pc:graphicFrameChg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1919236935" sldId="419"/>
        </pc:sldMkLst>
        <pc:spChg chg="mod">
          <ac:chgData name="Lorenzo Cellini" userId="f951dcbc-267d-407c-8370-e9b03952ec43" providerId="ADAL" clId="{737FF558-3254-4B27-B90F-CFD7627AFA42}" dt="2022-05-22T16:57:05.219" v="8422" actId="20577"/>
          <ac:spMkLst>
            <pc:docMk/>
            <pc:sldMk cId="1919236935" sldId="419"/>
            <ac:spMk id="2" creationId="{67A61362-B3A7-936A-A228-028CB9B46657}"/>
          </ac:spMkLst>
        </pc:spChg>
        <pc:spChg chg="del mod">
          <ac:chgData name="Lorenzo Cellini" userId="f951dcbc-267d-407c-8370-e9b03952ec43" providerId="ADAL" clId="{737FF558-3254-4B27-B90F-CFD7627AFA42}" dt="2022-05-22T17:04:32.525" v="8487" actId="478"/>
          <ac:spMkLst>
            <pc:docMk/>
            <pc:sldMk cId="1919236935" sldId="419"/>
            <ac:spMk id="3" creationId="{D0EA9635-EA60-16B1-B363-47C0385B4F55}"/>
          </ac:spMkLst>
        </pc:spChg>
        <pc:spChg chg="del">
          <ac:chgData name="Lorenzo Cellini" userId="f951dcbc-267d-407c-8370-e9b03952ec43" providerId="ADAL" clId="{737FF558-3254-4B27-B90F-CFD7627AFA42}" dt="2022-05-22T16:58:43.487" v="8432" actId="1957"/>
          <ac:spMkLst>
            <pc:docMk/>
            <pc:sldMk cId="1919236935" sldId="419"/>
            <ac:spMk id="4" creationId="{725D7AF6-361B-C5E3-879A-0869CEAF404B}"/>
          </ac:spMkLst>
        </pc:spChg>
        <pc:spChg chg="del mod">
          <ac:chgData name="Lorenzo Cellini" userId="f951dcbc-267d-407c-8370-e9b03952ec43" providerId="ADAL" clId="{737FF558-3254-4B27-B90F-CFD7627AFA42}" dt="2022-05-22T17:04:33.477" v="8489" actId="478"/>
          <ac:spMkLst>
            <pc:docMk/>
            <pc:sldMk cId="1919236935" sldId="419"/>
            <ac:spMk id="5" creationId="{9FB7944F-AE56-1BC5-D9DE-33B4363DEE68}"/>
          </ac:spMkLst>
        </pc:spChg>
        <pc:spChg chg="del">
          <ac:chgData name="Lorenzo Cellini" userId="f951dcbc-267d-407c-8370-e9b03952ec43" providerId="ADAL" clId="{737FF558-3254-4B27-B90F-CFD7627AFA42}" dt="2022-05-22T17:00:58.116" v="8445" actId="1957"/>
          <ac:spMkLst>
            <pc:docMk/>
            <pc:sldMk cId="1919236935" sldId="419"/>
            <ac:spMk id="6" creationId="{A56BAF8F-A057-DE05-B00F-75DC22E7033A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919236935" sldId="419"/>
            <ac:spMk id="7" creationId="{4BF5A1E3-F63D-1F6B-9980-C4E83878702D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919236935" sldId="419"/>
            <ac:spMk id="8" creationId="{B0AD9B80-ED1F-02FF-9E03-617EEDA7EC19}"/>
          </ac:spMkLst>
        </pc:spChg>
        <pc:spChg chg="add del mod">
          <ac:chgData name="Lorenzo Cellini" userId="f951dcbc-267d-407c-8370-e9b03952ec43" providerId="ADAL" clId="{737FF558-3254-4B27-B90F-CFD7627AFA42}" dt="2022-05-22T17:05:35.756" v="8515" actId="478"/>
          <ac:spMkLst>
            <pc:docMk/>
            <pc:sldMk cId="1919236935" sldId="419"/>
            <ac:spMk id="16" creationId="{BE692F60-595D-6D62-D6C9-DC2147CE5373}"/>
          </ac:spMkLst>
        </pc:spChg>
        <pc:spChg chg="mod">
          <ac:chgData name="Lorenzo Cellini" userId="f951dcbc-267d-407c-8370-e9b03952ec43" providerId="ADAL" clId="{737FF558-3254-4B27-B90F-CFD7627AFA42}" dt="2022-05-22T17:05:36.076" v="8516"/>
          <ac:spMkLst>
            <pc:docMk/>
            <pc:sldMk cId="1919236935" sldId="419"/>
            <ac:spMk id="19" creationId="{0EE7F951-415B-D2E1-D07F-BBB64DE8FB15}"/>
          </ac:spMkLst>
        </pc:spChg>
        <pc:spChg chg="add mod">
          <ac:chgData name="Lorenzo Cellini" userId="f951dcbc-267d-407c-8370-e9b03952ec43" providerId="ADAL" clId="{737FF558-3254-4B27-B90F-CFD7627AFA42}" dt="2022-05-22T17:06:35.279" v="8527" actId="1076"/>
          <ac:spMkLst>
            <pc:docMk/>
            <pc:sldMk cId="1919236935" sldId="419"/>
            <ac:spMk id="20" creationId="{4000C4EA-B892-764F-8805-09F9F645C039}"/>
          </ac:spMkLst>
        </pc:spChg>
        <pc:grpChg chg="add del mod">
          <ac:chgData name="Lorenzo Cellini" userId="f951dcbc-267d-407c-8370-e9b03952ec43" providerId="ADAL" clId="{737FF558-3254-4B27-B90F-CFD7627AFA42}" dt="2022-05-22T17:05:55.380" v="8525"/>
          <ac:grpSpMkLst>
            <pc:docMk/>
            <pc:sldMk cId="1919236935" sldId="419"/>
            <ac:grpSpMk id="17" creationId="{0BFB230C-D2EA-1601-2BF6-6869C451C92A}"/>
          </ac:grpSpMkLst>
        </pc:grpChg>
        <pc:graphicFrameChg chg="add mod">
          <ac:chgData name="Lorenzo Cellini" userId="f951dcbc-267d-407c-8370-e9b03952ec43" providerId="ADAL" clId="{737FF558-3254-4B27-B90F-CFD7627AFA42}" dt="2022-05-22T17:06:50.851" v="8560" actId="1035"/>
          <ac:graphicFrameMkLst>
            <pc:docMk/>
            <pc:sldMk cId="1919236935" sldId="419"/>
            <ac:graphicFrameMk id="12" creationId="{13AC8F71-C8A4-C104-DFB6-685369B6ABF1}"/>
          </ac:graphicFrameMkLst>
        </pc:graphicFrameChg>
        <pc:graphicFrameChg chg="add mod">
          <ac:chgData name="Lorenzo Cellini" userId="f951dcbc-267d-407c-8370-e9b03952ec43" providerId="ADAL" clId="{737FF558-3254-4B27-B90F-CFD7627AFA42}" dt="2022-05-22T17:06:50.851" v="8560" actId="1035"/>
          <ac:graphicFrameMkLst>
            <pc:docMk/>
            <pc:sldMk cId="1919236935" sldId="419"/>
            <ac:graphicFrameMk id="15" creationId="{1AA14DE1-F773-54FF-FF90-55690A94EC27}"/>
          </ac:graphicFrameMkLst>
        </pc:graphicFrameChg>
        <pc:graphicFrameChg chg="mod">
          <ac:chgData name="Lorenzo Cellini" userId="f951dcbc-267d-407c-8370-e9b03952ec43" providerId="ADAL" clId="{737FF558-3254-4B27-B90F-CFD7627AFA42}" dt="2022-05-22T17:05:36.076" v="8516"/>
          <ac:graphicFrameMkLst>
            <pc:docMk/>
            <pc:sldMk cId="1919236935" sldId="419"/>
            <ac:graphicFrameMk id="18" creationId="{2716D37D-E797-B363-7F6B-80256C22E59E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7:09:38.088" v="8618"/>
          <ac:graphicFrameMkLst>
            <pc:docMk/>
            <pc:sldMk cId="1919236935" sldId="419"/>
            <ac:graphicFrameMk id="21" creationId="{80F234FD-4AA4-B84D-0820-2B3FF48B8393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7:11:14.590" v="8630" actId="20577"/>
          <ac:graphicFrameMkLst>
            <pc:docMk/>
            <pc:sldMk cId="1919236935" sldId="419"/>
            <ac:graphicFrameMk id="22" creationId="{F5ACDF02-2460-A418-3D96-3092B4D9AFFB}"/>
          </ac:graphicFrameMkLst>
        </pc:graphicFrameChg>
      </pc:sldChg>
      <pc:sldChg chg="modSp add mod">
        <pc:chgData name="Lorenzo Cellini" userId="f951dcbc-267d-407c-8370-e9b03952ec43" providerId="ADAL" clId="{737FF558-3254-4B27-B90F-CFD7627AFA42}" dt="2022-06-05T14:08:20.692" v="11735"/>
        <pc:sldMkLst>
          <pc:docMk/>
          <pc:sldMk cId="12094721" sldId="420"/>
        </pc:sldMkLst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2094721" sldId="420"/>
            <ac:spMk id="7" creationId="{4BF5A1E3-F63D-1F6B-9980-C4E83878702D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2094721" sldId="420"/>
            <ac:spMk id="8" creationId="{B0AD9B80-ED1F-02FF-9E03-617EEDA7EC19}"/>
          </ac:spMkLst>
        </pc:spChg>
        <pc:spChg chg="mod">
          <ac:chgData name="Lorenzo Cellini" userId="f951dcbc-267d-407c-8370-e9b03952ec43" providerId="ADAL" clId="{737FF558-3254-4B27-B90F-CFD7627AFA42}" dt="2022-05-22T17:12:28.180" v="8633" actId="14100"/>
          <ac:spMkLst>
            <pc:docMk/>
            <pc:sldMk cId="12094721" sldId="420"/>
            <ac:spMk id="20" creationId="{4000C4EA-B892-764F-8805-09F9F645C039}"/>
          </ac:spMkLst>
        </pc:spChg>
        <pc:graphicFrameChg chg="modGraphic">
          <ac:chgData name="Lorenzo Cellini" userId="f951dcbc-267d-407c-8370-e9b03952ec43" providerId="ADAL" clId="{737FF558-3254-4B27-B90F-CFD7627AFA42}" dt="2022-05-22T17:12:41.378" v="8636" actId="20577"/>
          <ac:graphicFrameMkLst>
            <pc:docMk/>
            <pc:sldMk cId="12094721" sldId="420"/>
            <ac:graphicFrameMk id="21" creationId="{80F234FD-4AA4-B84D-0820-2B3FF48B8393}"/>
          </ac:graphicFrameMkLst>
        </pc:graphicFrameChg>
        <pc:graphicFrameChg chg="modGraphic">
          <ac:chgData name="Lorenzo Cellini" userId="f951dcbc-267d-407c-8370-e9b03952ec43" providerId="ADAL" clId="{737FF558-3254-4B27-B90F-CFD7627AFA42}" dt="2022-05-22T17:17:31.707" v="8657" actId="20577"/>
          <ac:graphicFrameMkLst>
            <pc:docMk/>
            <pc:sldMk cId="12094721" sldId="420"/>
            <ac:graphicFrameMk id="22" creationId="{F5ACDF02-2460-A418-3D96-3092B4D9AFFB}"/>
          </ac:graphicFrameMkLst>
        </pc:graphicFrameChg>
      </pc:sldChg>
      <pc:sldChg chg="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1901794165" sldId="421"/>
        </pc:sldMkLst>
        <pc:spChg chg="mod">
          <ac:chgData name="Lorenzo Cellini" userId="f951dcbc-267d-407c-8370-e9b03952ec43" providerId="ADAL" clId="{737FF558-3254-4B27-B90F-CFD7627AFA42}" dt="2022-05-22T17:26:11.234" v="8682" actId="20577"/>
          <ac:spMkLst>
            <pc:docMk/>
            <pc:sldMk cId="1901794165" sldId="421"/>
            <ac:spMk id="2" creationId="{67A61362-B3A7-936A-A228-028CB9B46657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901794165" sldId="421"/>
            <ac:spMk id="7" creationId="{4BF5A1E3-F63D-1F6B-9980-C4E83878702D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901794165" sldId="421"/>
            <ac:spMk id="8" creationId="{B0AD9B80-ED1F-02FF-9E03-617EEDA7EC19}"/>
          </ac:spMkLst>
        </pc:spChg>
        <pc:spChg chg="mod">
          <ac:chgData name="Lorenzo Cellini" userId="f951dcbc-267d-407c-8370-e9b03952ec43" providerId="ADAL" clId="{737FF558-3254-4B27-B90F-CFD7627AFA42}" dt="2022-05-22T17:31:21.663" v="8774" actId="20577"/>
          <ac:spMkLst>
            <pc:docMk/>
            <pc:sldMk cId="1901794165" sldId="421"/>
            <ac:spMk id="20" creationId="{4000C4EA-B892-764F-8805-09F9F645C039}"/>
          </ac:spMkLst>
        </pc:spChg>
        <pc:graphicFrameChg chg="mod">
          <ac:chgData name="Lorenzo Cellini" userId="f951dcbc-267d-407c-8370-e9b03952ec43" providerId="ADAL" clId="{737FF558-3254-4B27-B90F-CFD7627AFA42}" dt="2022-05-22T17:31:44.980" v="8805" actId="1036"/>
          <ac:graphicFrameMkLst>
            <pc:docMk/>
            <pc:sldMk cId="1901794165" sldId="421"/>
            <ac:graphicFrameMk id="12" creationId="{13AC8F71-C8A4-C104-DFB6-685369B6ABF1}"/>
          </ac:graphicFrameMkLst>
        </pc:graphicFrameChg>
        <pc:graphicFrameChg chg="mod">
          <ac:chgData name="Lorenzo Cellini" userId="f951dcbc-267d-407c-8370-e9b03952ec43" providerId="ADAL" clId="{737FF558-3254-4B27-B90F-CFD7627AFA42}" dt="2022-05-22T17:31:44.980" v="8805" actId="1036"/>
          <ac:graphicFrameMkLst>
            <pc:docMk/>
            <pc:sldMk cId="1901794165" sldId="421"/>
            <ac:graphicFrameMk id="15" creationId="{1AA14DE1-F773-54FF-FF90-55690A94EC27}"/>
          </ac:graphicFrameMkLst>
        </pc:graphicFrameChg>
        <pc:graphicFrameChg chg="del">
          <ac:chgData name="Lorenzo Cellini" userId="f951dcbc-267d-407c-8370-e9b03952ec43" providerId="ADAL" clId="{737FF558-3254-4B27-B90F-CFD7627AFA42}" dt="2022-05-22T17:31:40.265" v="8787" actId="478"/>
          <ac:graphicFrameMkLst>
            <pc:docMk/>
            <pc:sldMk cId="1901794165" sldId="421"/>
            <ac:graphicFrameMk id="21" creationId="{80F234FD-4AA4-B84D-0820-2B3FF48B8393}"/>
          </ac:graphicFrameMkLst>
        </pc:graphicFrameChg>
        <pc:graphicFrameChg chg="del">
          <ac:chgData name="Lorenzo Cellini" userId="f951dcbc-267d-407c-8370-e9b03952ec43" providerId="ADAL" clId="{737FF558-3254-4B27-B90F-CFD7627AFA42}" dt="2022-05-22T17:31:40.265" v="8787" actId="478"/>
          <ac:graphicFrameMkLst>
            <pc:docMk/>
            <pc:sldMk cId="1901794165" sldId="421"/>
            <ac:graphicFrameMk id="22" creationId="{F5ACDF02-2460-A418-3D96-3092B4D9AFFB}"/>
          </ac:graphicFrameMkLst>
        </pc:graphicFrameChg>
      </pc:sldChg>
      <pc:sldChg chg="addSp delSp modSp new mod modClrScheme chgLayout">
        <pc:chgData name="Lorenzo Cellini" userId="f951dcbc-267d-407c-8370-e9b03952ec43" providerId="ADAL" clId="{737FF558-3254-4B27-B90F-CFD7627AFA42}" dt="2022-06-05T14:08:20.692" v="11735"/>
        <pc:sldMkLst>
          <pc:docMk/>
          <pc:sldMk cId="2301837308" sldId="422"/>
        </pc:sldMkLst>
        <pc:spChg chg="mod">
          <ac:chgData name="Lorenzo Cellini" userId="f951dcbc-267d-407c-8370-e9b03952ec43" providerId="ADAL" clId="{737FF558-3254-4B27-B90F-CFD7627AFA42}" dt="2022-05-23T08:29:42.111" v="8984" actId="20577"/>
          <ac:spMkLst>
            <pc:docMk/>
            <pc:sldMk cId="2301837308" sldId="422"/>
            <ac:spMk id="2" creationId="{57EC6FF7-B4C7-931F-557D-A8616AC99036}"/>
          </ac:spMkLst>
        </pc:spChg>
        <pc:spChg chg="del">
          <ac:chgData name="Lorenzo Cellini" userId="f951dcbc-267d-407c-8370-e9b03952ec43" providerId="ADAL" clId="{737FF558-3254-4B27-B90F-CFD7627AFA42}" dt="2022-05-23T08:18:10.086" v="8889" actId="931"/>
          <ac:spMkLst>
            <pc:docMk/>
            <pc:sldMk cId="2301837308" sldId="422"/>
            <ac:spMk id="3" creationId="{9ACB15BA-2BB2-728A-FA5F-0F6B6A9EDD8D}"/>
          </ac:spMkLst>
        </pc:spChg>
        <pc:spChg chg="add mod">
          <ac:chgData name="Lorenzo Cellini" userId="f951dcbc-267d-407c-8370-e9b03952ec43" providerId="ADAL" clId="{737FF558-3254-4B27-B90F-CFD7627AFA42}" dt="2022-05-25T18:00:08.004" v="9783" actId="1076"/>
          <ac:spMkLst>
            <pc:docMk/>
            <pc:sldMk cId="2301837308" sldId="422"/>
            <ac:spMk id="4" creationId="{24525D2F-CAA4-F752-2928-FF4705F6A613}"/>
          </ac:spMkLst>
        </pc:spChg>
        <pc:spChg chg="del">
          <ac:chgData name="Lorenzo Cellini" userId="f951dcbc-267d-407c-8370-e9b03952ec43" providerId="ADAL" clId="{737FF558-3254-4B27-B90F-CFD7627AFA42}" dt="2022-05-23T08:18:19.094" v="8892" actId="26606"/>
          <ac:spMkLst>
            <pc:docMk/>
            <pc:sldMk cId="2301837308" sldId="422"/>
            <ac:spMk id="4" creationId="{F5B5372B-16DC-2914-A390-0AABB5DA37C9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301837308" sldId="422"/>
            <ac:spMk id="5" creationId="{2F750CDF-3B36-DA30-8133-F8163435CA5C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301837308" sldId="422"/>
            <ac:spMk id="6" creationId="{E3033732-D2A8-6A60-B039-342DA21AACEA}"/>
          </ac:spMkLst>
        </pc:spChg>
        <pc:spChg chg="mod">
          <ac:chgData name="Lorenzo Cellini" userId="f951dcbc-267d-407c-8370-e9b03952ec43" providerId="ADAL" clId="{737FF558-3254-4B27-B90F-CFD7627AFA42}" dt="2022-05-23T08:35:28.112" v="9307" actId="1036"/>
          <ac:spMkLst>
            <pc:docMk/>
            <pc:sldMk cId="2301837308" sldId="422"/>
            <ac:spMk id="7" creationId="{1B3246FC-540B-0717-36B6-26417184C5E6}"/>
          </ac:spMkLst>
        </pc:spChg>
        <pc:spChg chg="add mod">
          <ac:chgData name="Lorenzo Cellini" userId="f951dcbc-267d-407c-8370-e9b03952ec43" providerId="ADAL" clId="{737FF558-3254-4B27-B90F-CFD7627AFA42}" dt="2022-05-25T17:59:43.363" v="9779" actId="1076"/>
          <ac:spMkLst>
            <pc:docMk/>
            <pc:sldMk cId="2301837308" sldId="422"/>
            <ac:spMk id="10" creationId="{726C596E-225F-E9E7-2BA5-D88ED8E19A76}"/>
          </ac:spMkLst>
        </pc:spChg>
        <pc:spChg chg="add mod">
          <ac:chgData name="Lorenzo Cellini" userId="f951dcbc-267d-407c-8370-e9b03952ec43" providerId="ADAL" clId="{737FF558-3254-4B27-B90F-CFD7627AFA42}" dt="2022-06-04T12:38:26.542" v="10553" actId="14100"/>
          <ac:spMkLst>
            <pc:docMk/>
            <pc:sldMk cId="2301837308" sldId="422"/>
            <ac:spMk id="13" creationId="{DE41707F-1301-6CEA-87FA-FEB021D9F1F7}"/>
          </ac:spMkLst>
        </pc:spChg>
        <pc:spChg chg="add del mod">
          <ac:chgData name="Lorenzo Cellini" userId="f951dcbc-267d-407c-8370-e9b03952ec43" providerId="ADAL" clId="{737FF558-3254-4B27-B90F-CFD7627AFA42}" dt="2022-05-23T08:18:34.141" v="8894" actId="478"/>
          <ac:spMkLst>
            <pc:docMk/>
            <pc:sldMk cId="2301837308" sldId="422"/>
            <ac:spMk id="14" creationId="{1462C520-8905-7716-B6F8-E9405FD575B7}"/>
          </ac:spMkLst>
        </pc:spChg>
        <pc:spChg chg="add mod">
          <ac:chgData name="Lorenzo Cellini" userId="f951dcbc-267d-407c-8370-e9b03952ec43" providerId="ADAL" clId="{737FF558-3254-4B27-B90F-CFD7627AFA42}" dt="2022-06-05T14:01:05.722" v="11600" actId="20577"/>
          <ac:spMkLst>
            <pc:docMk/>
            <pc:sldMk cId="2301837308" sldId="422"/>
            <ac:spMk id="15" creationId="{0F89B891-1344-82A1-0C8B-BB412522A753}"/>
          </ac:spMkLst>
        </pc:spChg>
        <pc:spChg chg="add del mod">
          <ac:chgData name="Lorenzo Cellini" userId="f951dcbc-267d-407c-8370-e9b03952ec43" providerId="ADAL" clId="{737FF558-3254-4B27-B90F-CFD7627AFA42}" dt="2022-05-23T10:07:31.379" v="9495" actId="478"/>
          <ac:spMkLst>
            <pc:docMk/>
            <pc:sldMk cId="2301837308" sldId="422"/>
            <ac:spMk id="16" creationId="{21B8CC81-2317-65B2-5977-9AC92D287725}"/>
          </ac:spMkLst>
        </pc:spChg>
        <pc:spChg chg="add del mod">
          <ac:chgData name="Lorenzo Cellini" userId="f951dcbc-267d-407c-8370-e9b03952ec43" providerId="ADAL" clId="{737FF558-3254-4B27-B90F-CFD7627AFA42}" dt="2022-05-23T10:27:43.851" v="9516" actId="478"/>
          <ac:spMkLst>
            <pc:docMk/>
            <pc:sldMk cId="2301837308" sldId="422"/>
            <ac:spMk id="17" creationId="{BC5FFDDF-99E0-2CFF-F661-819948D94BE8}"/>
          </ac:spMkLst>
        </pc:spChg>
        <pc:spChg chg="add del mod">
          <ac:chgData name="Lorenzo Cellini" userId="f951dcbc-267d-407c-8370-e9b03952ec43" providerId="ADAL" clId="{737FF558-3254-4B27-B90F-CFD7627AFA42}" dt="2022-05-23T10:36:59.650" v="9540" actId="478"/>
          <ac:spMkLst>
            <pc:docMk/>
            <pc:sldMk cId="2301837308" sldId="422"/>
            <ac:spMk id="18" creationId="{495319CB-379E-B234-36CF-D75DC0997C7C}"/>
          </ac:spMkLst>
        </pc:spChg>
        <pc:spChg chg="add mod">
          <ac:chgData name="Lorenzo Cellini" userId="f951dcbc-267d-407c-8370-e9b03952ec43" providerId="ADAL" clId="{737FF558-3254-4B27-B90F-CFD7627AFA42}" dt="2022-05-23T08:35:48.842" v="9344" actId="1036"/>
          <ac:spMkLst>
            <pc:docMk/>
            <pc:sldMk cId="2301837308" sldId="422"/>
            <ac:spMk id="19" creationId="{846DF54E-5E2D-9050-32EC-2522E966BF02}"/>
          </ac:spMkLst>
        </pc:spChg>
        <pc:spChg chg="add mod">
          <ac:chgData name="Lorenzo Cellini" userId="f951dcbc-267d-407c-8370-e9b03952ec43" providerId="ADAL" clId="{737FF558-3254-4B27-B90F-CFD7627AFA42}" dt="2022-05-29T00:50:28.195" v="10504" actId="1076"/>
          <ac:spMkLst>
            <pc:docMk/>
            <pc:sldMk cId="2301837308" sldId="422"/>
            <ac:spMk id="20" creationId="{86A95B06-D0D5-5317-381A-E0439824531B}"/>
          </ac:spMkLst>
        </pc:spChg>
        <pc:spChg chg="add del mod">
          <ac:chgData name="Lorenzo Cellini" userId="f951dcbc-267d-407c-8370-e9b03952ec43" providerId="ADAL" clId="{737FF558-3254-4B27-B90F-CFD7627AFA42}" dt="2022-05-23T11:35:59.588" v="9584"/>
          <ac:spMkLst>
            <pc:docMk/>
            <pc:sldMk cId="2301837308" sldId="422"/>
            <ac:spMk id="21" creationId="{362CB004-A902-40DF-548F-46F797A17422}"/>
          </ac:spMkLst>
        </pc:spChg>
        <pc:spChg chg="add mod">
          <ac:chgData name="Lorenzo Cellini" userId="f951dcbc-267d-407c-8370-e9b03952ec43" providerId="ADAL" clId="{737FF558-3254-4B27-B90F-CFD7627AFA42}" dt="2022-05-23T11:35:58.351" v="9582" actId="14100"/>
          <ac:spMkLst>
            <pc:docMk/>
            <pc:sldMk cId="2301837308" sldId="422"/>
            <ac:spMk id="22" creationId="{C64085E4-E8E8-EB07-952D-7C893A92AF92}"/>
          </ac:spMkLst>
        </pc:spChg>
        <pc:spChg chg="add mod">
          <ac:chgData name="Lorenzo Cellini" userId="f951dcbc-267d-407c-8370-e9b03952ec43" providerId="ADAL" clId="{737FF558-3254-4B27-B90F-CFD7627AFA42}" dt="2022-05-23T08:36:01.634" v="9352" actId="14100"/>
          <ac:spMkLst>
            <pc:docMk/>
            <pc:sldMk cId="2301837308" sldId="422"/>
            <ac:spMk id="23" creationId="{85D16C29-76DA-C2FD-13A8-FB2E8E3E8094}"/>
          </ac:spMkLst>
        </pc:spChg>
        <pc:spChg chg="add mod">
          <ac:chgData name="Lorenzo Cellini" userId="f951dcbc-267d-407c-8370-e9b03952ec43" providerId="ADAL" clId="{737FF558-3254-4B27-B90F-CFD7627AFA42}" dt="2022-05-23T10:29:41.581" v="9538" actId="1076"/>
          <ac:spMkLst>
            <pc:docMk/>
            <pc:sldMk cId="2301837308" sldId="422"/>
            <ac:spMk id="24" creationId="{5142B777-47B5-7763-202C-A65A8AFEF38A}"/>
          </ac:spMkLst>
        </pc:spChg>
        <pc:spChg chg="add mod">
          <ac:chgData name="Lorenzo Cellini" userId="f951dcbc-267d-407c-8370-e9b03952ec43" providerId="ADAL" clId="{737FF558-3254-4B27-B90F-CFD7627AFA42}" dt="2022-05-23T10:29:38.165" v="9537" actId="1076"/>
          <ac:spMkLst>
            <pc:docMk/>
            <pc:sldMk cId="2301837308" sldId="422"/>
            <ac:spMk id="25" creationId="{17A0F328-5BBF-E7A1-AB49-FD4810E2081B}"/>
          </ac:spMkLst>
        </pc:spChg>
        <pc:spChg chg="add mod">
          <ac:chgData name="Lorenzo Cellini" userId="f951dcbc-267d-407c-8370-e9b03952ec43" providerId="ADAL" clId="{737FF558-3254-4B27-B90F-CFD7627AFA42}" dt="2022-05-23T08:41:04.578" v="9386" actId="20577"/>
          <ac:spMkLst>
            <pc:docMk/>
            <pc:sldMk cId="2301837308" sldId="422"/>
            <ac:spMk id="26" creationId="{22F55BE9-D43E-D0AD-E24C-E1273CAA68C8}"/>
          </ac:spMkLst>
        </pc:spChg>
        <pc:spChg chg="add mod">
          <ac:chgData name="Lorenzo Cellini" userId="f951dcbc-267d-407c-8370-e9b03952ec43" providerId="ADAL" clId="{737FF558-3254-4B27-B90F-CFD7627AFA42}" dt="2022-05-23T10:29:48.489" v="9539" actId="1076"/>
          <ac:spMkLst>
            <pc:docMk/>
            <pc:sldMk cId="2301837308" sldId="422"/>
            <ac:spMk id="27" creationId="{B597503C-851A-370C-576C-CF2EA8ECB10F}"/>
          </ac:spMkLst>
        </pc:spChg>
        <pc:spChg chg="add mod">
          <ac:chgData name="Lorenzo Cellini" userId="f951dcbc-267d-407c-8370-e9b03952ec43" providerId="ADAL" clId="{737FF558-3254-4B27-B90F-CFD7627AFA42}" dt="2022-05-25T17:38:07.906" v="9615" actId="14100"/>
          <ac:spMkLst>
            <pc:docMk/>
            <pc:sldMk cId="2301837308" sldId="422"/>
            <ac:spMk id="28" creationId="{86BC7E53-B624-F844-95D1-CAF181AEE2A7}"/>
          </ac:spMkLst>
        </pc:spChg>
        <pc:spChg chg="add mod">
          <ac:chgData name="Lorenzo Cellini" userId="f951dcbc-267d-407c-8370-e9b03952ec43" providerId="ADAL" clId="{737FF558-3254-4B27-B90F-CFD7627AFA42}" dt="2022-05-23T08:43:08.564" v="9484" actId="207"/>
          <ac:spMkLst>
            <pc:docMk/>
            <pc:sldMk cId="2301837308" sldId="422"/>
            <ac:spMk id="29" creationId="{396CE762-2F4E-254D-C15D-78E7209F41EB}"/>
          </ac:spMkLst>
        </pc:spChg>
        <pc:spChg chg="add mod ord">
          <ac:chgData name="Lorenzo Cellini" userId="f951dcbc-267d-407c-8370-e9b03952ec43" providerId="ADAL" clId="{737FF558-3254-4B27-B90F-CFD7627AFA42}" dt="2022-05-23T10:08:21.962" v="9506" actId="167"/>
          <ac:spMkLst>
            <pc:docMk/>
            <pc:sldMk cId="2301837308" sldId="422"/>
            <ac:spMk id="32" creationId="{40DF10C9-1D2C-74E3-97B3-F3915300AC36}"/>
          </ac:spMkLst>
        </pc:spChg>
        <pc:spChg chg="add mod">
          <ac:chgData name="Lorenzo Cellini" userId="f951dcbc-267d-407c-8370-e9b03952ec43" providerId="ADAL" clId="{737FF558-3254-4B27-B90F-CFD7627AFA42}" dt="2022-05-25T17:59:48.962" v="9781" actId="1076"/>
          <ac:spMkLst>
            <pc:docMk/>
            <pc:sldMk cId="2301837308" sldId="422"/>
            <ac:spMk id="35" creationId="{E64F696A-EF90-1783-2A35-D8CECA4D7DD6}"/>
          </ac:spMkLst>
        </pc:spChg>
        <pc:spChg chg="add mod">
          <ac:chgData name="Lorenzo Cellini" userId="f951dcbc-267d-407c-8370-e9b03952ec43" providerId="ADAL" clId="{737FF558-3254-4B27-B90F-CFD7627AFA42}" dt="2022-05-25T18:00:22.548" v="9790" actId="1076"/>
          <ac:spMkLst>
            <pc:docMk/>
            <pc:sldMk cId="2301837308" sldId="422"/>
            <ac:spMk id="37" creationId="{A204DEE4-75BD-A34A-1A23-D7C1B3D14F58}"/>
          </ac:spMkLst>
        </pc:spChg>
        <pc:spChg chg="add mod">
          <ac:chgData name="Lorenzo Cellini" userId="f951dcbc-267d-407c-8370-e9b03952ec43" providerId="ADAL" clId="{737FF558-3254-4B27-B90F-CFD7627AFA42}" dt="2022-05-25T18:00:14.097" v="9787" actId="1076"/>
          <ac:spMkLst>
            <pc:docMk/>
            <pc:sldMk cId="2301837308" sldId="422"/>
            <ac:spMk id="39" creationId="{ABEBC905-94E4-AF1E-7E79-3872307D38CF}"/>
          </ac:spMkLst>
        </pc:spChg>
        <pc:spChg chg="add mod">
          <ac:chgData name="Lorenzo Cellini" userId="f951dcbc-267d-407c-8370-e9b03952ec43" providerId="ADAL" clId="{737FF558-3254-4B27-B90F-CFD7627AFA42}" dt="2022-05-25T18:00:20.199" v="9789" actId="1076"/>
          <ac:spMkLst>
            <pc:docMk/>
            <pc:sldMk cId="2301837308" sldId="422"/>
            <ac:spMk id="41" creationId="{4CA36BD9-43D7-1584-A09C-4097F6811C1B}"/>
          </ac:spMkLst>
        </pc:spChg>
        <pc:spChg chg="add mod">
          <ac:chgData name="Lorenzo Cellini" userId="f951dcbc-267d-407c-8370-e9b03952ec43" providerId="ADAL" clId="{737FF558-3254-4B27-B90F-CFD7627AFA42}" dt="2022-05-25T18:00:31.334" v="9793" actId="1076"/>
          <ac:spMkLst>
            <pc:docMk/>
            <pc:sldMk cId="2301837308" sldId="422"/>
            <ac:spMk id="43" creationId="{E3FC37AD-0556-4511-AF6A-8B4BEEFBB855}"/>
          </ac:spMkLst>
        </pc:spChg>
        <pc:spChg chg="add mod">
          <ac:chgData name="Lorenzo Cellini" userId="f951dcbc-267d-407c-8370-e9b03952ec43" providerId="ADAL" clId="{737FF558-3254-4B27-B90F-CFD7627AFA42}" dt="2022-05-23T10:43:34.439" v="9560" actId="207"/>
          <ac:spMkLst>
            <pc:docMk/>
            <pc:sldMk cId="2301837308" sldId="422"/>
            <ac:spMk id="48" creationId="{AE2BD70F-EBF4-3AD5-05B8-A60AD8EA12B3}"/>
          </ac:spMkLst>
        </pc:spChg>
        <pc:spChg chg="add mod">
          <ac:chgData name="Lorenzo Cellini" userId="f951dcbc-267d-407c-8370-e9b03952ec43" providerId="ADAL" clId="{737FF558-3254-4B27-B90F-CFD7627AFA42}" dt="2022-05-23T10:43:50.803" v="9566" actId="1035"/>
          <ac:spMkLst>
            <pc:docMk/>
            <pc:sldMk cId="2301837308" sldId="422"/>
            <ac:spMk id="49" creationId="{4FF4FEA5-F0D6-10D8-6AC1-3E8403A766BC}"/>
          </ac:spMkLst>
        </pc:spChg>
        <pc:spChg chg="add mod">
          <ac:chgData name="Lorenzo Cellini" userId="f951dcbc-267d-407c-8370-e9b03952ec43" providerId="ADAL" clId="{737FF558-3254-4B27-B90F-CFD7627AFA42}" dt="2022-05-23T10:44:12.602" v="9570" actId="1036"/>
          <ac:spMkLst>
            <pc:docMk/>
            <pc:sldMk cId="2301837308" sldId="422"/>
            <ac:spMk id="50" creationId="{8FF175F8-ACC6-16F7-0784-8169402C25E3}"/>
          </ac:spMkLst>
        </pc:spChg>
        <pc:spChg chg="add mod">
          <ac:chgData name="Lorenzo Cellini" userId="f951dcbc-267d-407c-8370-e9b03952ec43" providerId="ADAL" clId="{737FF558-3254-4B27-B90F-CFD7627AFA42}" dt="2022-05-25T18:01:36.857" v="9818" actId="1076"/>
          <ac:spMkLst>
            <pc:docMk/>
            <pc:sldMk cId="2301837308" sldId="422"/>
            <ac:spMk id="60" creationId="{153AED8D-386E-B14F-B357-14E1ABCB1FAD}"/>
          </ac:spMkLst>
        </pc:spChg>
        <pc:picChg chg="add mod">
          <ac:chgData name="Lorenzo Cellini" userId="f951dcbc-267d-407c-8370-e9b03952ec43" providerId="ADAL" clId="{737FF558-3254-4B27-B90F-CFD7627AFA42}" dt="2022-05-25T17:57:02.533" v="9757" actId="1035"/>
          <ac:picMkLst>
            <pc:docMk/>
            <pc:sldMk cId="2301837308" sldId="422"/>
            <ac:picMk id="9" creationId="{A5EAD97E-4EDC-606F-9728-C285B38BB3FF}"/>
          </ac:picMkLst>
        </pc:picChg>
        <pc:picChg chg="add del mod">
          <ac:chgData name="Lorenzo Cellini" userId="f951dcbc-267d-407c-8370-e9b03952ec43" providerId="ADAL" clId="{737FF558-3254-4B27-B90F-CFD7627AFA42}" dt="2022-05-25T17:46:46.416" v="9619" actId="478"/>
          <ac:picMkLst>
            <pc:docMk/>
            <pc:sldMk cId="2301837308" sldId="422"/>
            <ac:picMk id="12" creationId="{63021474-D43C-B86A-DCB9-8728531FDAAE}"/>
          </ac:picMkLst>
        </pc:picChg>
        <pc:picChg chg="add del mod ord">
          <ac:chgData name="Lorenzo Cellini" userId="f951dcbc-267d-407c-8370-e9b03952ec43" providerId="ADAL" clId="{737FF558-3254-4B27-B90F-CFD7627AFA42}" dt="2022-05-23T10:08:16.732" v="9504" actId="167"/>
          <ac:picMkLst>
            <pc:docMk/>
            <pc:sldMk cId="2301837308" sldId="422"/>
            <ac:picMk id="31" creationId="{1847AEBA-629A-CD52-4A51-6229A6C90341}"/>
          </ac:picMkLst>
        </pc:picChg>
        <pc:picChg chg="add mod">
          <ac:chgData name="Lorenzo Cellini" userId="f951dcbc-267d-407c-8370-e9b03952ec43" providerId="ADAL" clId="{737FF558-3254-4B27-B90F-CFD7627AFA42}" dt="2022-05-25T17:57:02.533" v="9757" actId="1035"/>
          <ac:picMkLst>
            <pc:docMk/>
            <pc:sldMk cId="2301837308" sldId="422"/>
            <ac:picMk id="33" creationId="{7BD8A093-FB8A-BF8F-4945-9488B8869C03}"/>
          </ac:picMkLst>
        </pc:picChg>
        <pc:picChg chg="add mod modCrop">
          <ac:chgData name="Lorenzo Cellini" userId="f951dcbc-267d-407c-8370-e9b03952ec43" providerId="ADAL" clId="{737FF558-3254-4B27-B90F-CFD7627AFA42}" dt="2022-06-04T12:39:55.833" v="10558" actId="1036"/>
          <ac:picMkLst>
            <pc:docMk/>
            <pc:sldMk cId="2301837308" sldId="422"/>
            <ac:picMk id="34" creationId="{7E209FD2-C248-B83A-A99A-615304A34028}"/>
          </ac:picMkLst>
        </pc:picChg>
        <pc:picChg chg="add mod">
          <ac:chgData name="Lorenzo Cellini" userId="f951dcbc-267d-407c-8370-e9b03952ec43" providerId="ADAL" clId="{737FF558-3254-4B27-B90F-CFD7627AFA42}" dt="2022-05-23T10:37:21.788" v="9545" actId="1076"/>
          <ac:picMkLst>
            <pc:docMk/>
            <pc:sldMk cId="2301837308" sldId="422"/>
            <ac:picMk id="36" creationId="{0463C4B1-5D79-6C76-FB83-40DAA8791404}"/>
          </ac:picMkLst>
        </pc:picChg>
        <pc:picChg chg="add mod">
          <ac:chgData name="Lorenzo Cellini" userId="f951dcbc-267d-407c-8370-e9b03952ec43" providerId="ADAL" clId="{737FF558-3254-4B27-B90F-CFD7627AFA42}" dt="2022-05-23T10:42:35.808" v="9550" actId="1076"/>
          <ac:picMkLst>
            <pc:docMk/>
            <pc:sldMk cId="2301837308" sldId="422"/>
            <ac:picMk id="38" creationId="{8431FA6C-E181-1DD8-9C86-2CF4B90739A4}"/>
          </ac:picMkLst>
        </pc:picChg>
        <pc:cxnChg chg="add mod">
          <ac:chgData name="Lorenzo Cellini" userId="f951dcbc-267d-407c-8370-e9b03952ec43" providerId="ADAL" clId="{737FF558-3254-4B27-B90F-CFD7627AFA42}" dt="2022-05-25T18:00:46.642" v="9796" actId="14100"/>
          <ac:cxnSpMkLst>
            <pc:docMk/>
            <pc:sldMk cId="2301837308" sldId="422"/>
            <ac:cxnSpMk id="11" creationId="{6FA0DDF9-B7DC-44AA-A314-5C4BE0F26E18}"/>
          </ac:cxnSpMkLst>
        </pc:cxnChg>
        <pc:cxnChg chg="add mod">
          <ac:chgData name="Lorenzo Cellini" userId="f951dcbc-267d-407c-8370-e9b03952ec43" providerId="ADAL" clId="{737FF558-3254-4B27-B90F-CFD7627AFA42}" dt="2022-05-25T17:46:46.416" v="9619" actId="478"/>
          <ac:cxnSpMkLst>
            <pc:docMk/>
            <pc:sldMk cId="2301837308" sldId="422"/>
            <ac:cxnSpMk id="40" creationId="{270A62F8-50F0-3800-4341-081F80ED1061}"/>
          </ac:cxnSpMkLst>
        </pc:cxnChg>
        <pc:cxnChg chg="add mod">
          <ac:chgData name="Lorenzo Cellini" userId="f951dcbc-267d-407c-8370-e9b03952ec43" providerId="ADAL" clId="{737FF558-3254-4B27-B90F-CFD7627AFA42}" dt="2022-05-25T17:46:46.416" v="9619" actId="478"/>
          <ac:cxnSpMkLst>
            <pc:docMk/>
            <pc:sldMk cId="2301837308" sldId="422"/>
            <ac:cxnSpMk id="42" creationId="{2526F17C-E5EB-143F-2D56-689CC727F447}"/>
          </ac:cxnSpMkLst>
        </pc:cxnChg>
        <pc:cxnChg chg="add mod">
          <ac:chgData name="Lorenzo Cellini" userId="f951dcbc-267d-407c-8370-e9b03952ec43" providerId="ADAL" clId="{737FF558-3254-4B27-B90F-CFD7627AFA42}" dt="2022-05-25T18:01:03.853" v="9806" actId="14100"/>
          <ac:cxnSpMkLst>
            <pc:docMk/>
            <pc:sldMk cId="2301837308" sldId="422"/>
            <ac:cxnSpMk id="44" creationId="{D3DFAD9B-B5C8-A531-F9B9-F68E488CAB5B}"/>
          </ac:cxnSpMkLst>
        </pc:cxnChg>
        <pc:cxnChg chg="add mod">
          <ac:chgData name="Lorenzo Cellini" userId="f951dcbc-267d-407c-8370-e9b03952ec43" providerId="ADAL" clId="{737FF558-3254-4B27-B90F-CFD7627AFA42}" dt="2022-05-25T17:46:46.416" v="9619" actId="478"/>
          <ac:cxnSpMkLst>
            <pc:docMk/>
            <pc:sldMk cId="2301837308" sldId="422"/>
            <ac:cxnSpMk id="45" creationId="{BDA19773-C196-84A7-A0EE-9108100DF494}"/>
          </ac:cxnSpMkLst>
        </pc:cxnChg>
        <pc:cxnChg chg="add mod">
          <ac:chgData name="Lorenzo Cellini" userId="f951dcbc-267d-407c-8370-e9b03952ec43" providerId="ADAL" clId="{737FF558-3254-4B27-B90F-CFD7627AFA42}" dt="2022-05-25T18:00:56.190" v="9802" actId="14100"/>
          <ac:cxnSpMkLst>
            <pc:docMk/>
            <pc:sldMk cId="2301837308" sldId="422"/>
            <ac:cxnSpMk id="47" creationId="{750DCED3-4B5F-0DE5-5FE9-AA44895DBC26}"/>
          </ac:cxnSpMkLst>
        </pc:cxnChg>
        <pc:cxnChg chg="add mod">
          <ac:chgData name="Lorenzo Cellini" userId="f951dcbc-267d-407c-8370-e9b03952ec43" providerId="ADAL" clId="{737FF558-3254-4B27-B90F-CFD7627AFA42}" dt="2022-05-25T18:01:02.184" v="9805" actId="14100"/>
          <ac:cxnSpMkLst>
            <pc:docMk/>
            <pc:sldMk cId="2301837308" sldId="422"/>
            <ac:cxnSpMk id="51" creationId="{2DCA49D6-4014-93ED-F5B7-6995497A7E32}"/>
          </ac:cxnSpMkLst>
        </pc:cxnChg>
        <pc:cxnChg chg="add mod">
          <ac:chgData name="Lorenzo Cellini" userId="f951dcbc-267d-407c-8370-e9b03952ec43" providerId="ADAL" clId="{737FF558-3254-4B27-B90F-CFD7627AFA42}" dt="2022-05-25T18:01:09.090" v="9809" actId="14100"/>
          <ac:cxnSpMkLst>
            <pc:docMk/>
            <pc:sldMk cId="2301837308" sldId="422"/>
            <ac:cxnSpMk id="54" creationId="{D6AC6E32-555E-AF56-4332-856407E0009D}"/>
          </ac:cxnSpMkLst>
        </pc:cxnChg>
        <pc:cxnChg chg="add mod">
          <ac:chgData name="Lorenzo Cellini" userId="f951dcbc-267d-407c-8370-e9b03952ec43" providerId="ADAL" clId="{737FF558-3254-4B27-B90F-CFD7627AFA42}" dt="2022-05-25T18:01:13.786" v="9812" actId="14100"/>
          <ac:cxnSpMkLst>
            <pc:docMk/>
            <pc:sldMk cId="2301837308" sldId="422"/>
            <ac:cxnSpMk id="57" creationId="{A08FCCCB-ED43-99CE-349A-579C26BD5E56}"/>
          </ac:cxnSpMkLst>
        </pc:cxnChg>
        <pc:cxnChg chg="add mod">
          <ac:chgData name="Lorenzo Cellini" userId="f951dcbc-267d-407c-8370-e9b03952ec43" providerId="ADAL" clId="{737FF558-3254-4B27-B90F-CFD7627AFA42}" dt="2022-05-25T18:01:36.857" v="9818" actId="1076"/>
          <ac:cxnSpMkLst>
            <pc:docMk/>
            <pc:sldMk cId="2301837308" sldId="422"/>
            <ac:cxnSpMk id="61" creationId="{2CC2007D-D034-D967-AB30-EFF30E18AF3A}"/>
          </ac:cxnSpMkLst>
        </pc:cxnChg>
        <pc:cxnChg chg="add mod">
          <ac:chgData name="Lorenzo Cellini" userId="f951dcbc-267d-407c-8370-e9b03952ec43" providerId="ADAL" clId="{737FF558-3254-4B27-B90F-CFD7627AFA42}" dt="2022-05-25T18:01:42.586" v="9821" actId="14100"/>
          <ac:cxnSpMkLst>
            <pc:docMk/>
            <pc:sldMk cId="2301837308" sldId="422"/>
            <ac:cxnSpMk id="65" creationId="{4ED55DB6-F1E3-6B70-6E49-C649B69EC006}"/>
          </ac:cxnSpMkLst>
        </pc:cxn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792844729" sldId="423"/>
        </pc:sldMkLst>
        <pc:spChg chg="mod">
          <ac:chgData name="Lorenzo Cellini" userId="f951dcbc-267d-407c-8370-e9b03952ec43" providerId="ADAL" clId="{737FF558-3254-4B27-B90F-CFD7627AFA42}" dt="2022-05-25T20:37:07.623" v="10021" actId="20577"/>
          <ac:spMkLst>
            <pc:docMk/>
            <pc:sldMk cId="792844729" sldId="423"/>
            <ac:spMk id="2" creationId="{57EC6FF7-B4C7-931F-557D-A8616AC99036}"/>
          </ac:spMkLst>
        </pc:spChg>
        <pc:spChg chg="add mod">
          <ac:chgData name="Lorenzo Cellini" userId="f951dcbc-267d-407c-8370-e9b03952ec43" providerId="ADAL" clId="{737FF558-3254-4B27-B90F-CFD7627AFA42}" dt="2022-06-05T14:04:26.174" v="11702" actId="20577"/>
          <ac:spMkLst>
            <pc:docMk/>
            <pc:sldMk cId="792844729" sldId="423"/>
            <ac:spMk id="3" creationId="{4EED5BAD-D615-B61B-225B-E642F17F6257}"/>
          </ac:spMkLst>
        </pc:spChg>
        <pc:spChg chg="add del mod">
          <ac:chgData name="Lorenzo Cellini" userId="f951dcbc-267d-407c-8370-e9b03952ec43" providerId="ADAL" clId="{737FF558-3254-4B27-B90F-CFD7627AFA42}" dt="2022-05-25T20:26:53.836" v="9907" actId="478"/>
          <ac:spMkLst>
            <pc:docMk/>
            <pc:sldMk cId="792844729" sldId="423"/>
            <ac:spMk id="3" creationId="{D7B9B226-6DFB-B24B-28BC-228AA67FDB19}"/>
          </ac:spMkLst>
        </pc:spChg>
        <pc:spChg chg="add mod">
          <ac:chgData name="Lorenzo Cellini" userId="f951dcbc-267d-407c-8370-e9b03952ec43" providerId="ADAL" clId="{737FF558-3254-4B27-B90F-CFD7627AFA42}" dt="2022-05-25T19:25:24.213" v="9892" actId="404"/>
          <ac:spMkLst>
            <pc:docMk/>
            <pc:sldMk cId="792844729" sldId="423"/>
            <ac:spMk id="4" creationId="{A01D49E8-6219-9BAA-3EBC-26CB5EB1EBDC}"/>
          </ac:spMkLst>
        </pc:spChg>
        <pc:spChg chg="add del mod">
          <ac:chgData name="Lorenzo Cellini" userId="f951dcbc-267d-407c-8370-e9b03952ec43" providerId="ADAL" clId="{737FF558-3254-4B27-B90F-CFD7627AFA42}" dt="2022-05-23T12:35:14.170" v="9594" actId="478"/>
          <ac:spMkLst>
            <pc:docMk/>
            <pc:sldMk cId="792844729" sldId="423"/>
            <ac:spMk id="4" creationId="{C12C84E7-4025-5847-C500-C41019A3A992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792844729" sldId="423"/>
            <ac:spMk id="5" creationId="{2F750CDF-3B36-DA30-8133-F8163435CA5C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792844729" sldId="423"/>
            <ac:spMk id="6" creationId="{E3033732-D2A8-6A60-B039-342DA21AACEA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10" creationId="{726C596E-225F-E9E7-2BA5-D88ED8E19A76}"/>
          </ac:spMkLst>
        </pc:spChg>
        <pc:spChg chg="add del mod">
          <ac:chgData name="Lorenzo Cellini" userId="f951dcbc-267d-407c-8370-e9b03952ec43" providerId="ADAL" clId="{737FF558-3254-4B27-B90F-CFD7627AFA42}" dt="2022-05-25T20:26:53.836" v="9907" actId="478"/>
          <ac:spMkLst>
            <pc:docMk/>
            <pc:sldMk cId="792844729" sldId="423"/>
            <ac:spMk id="13" creationId="{0A2A8BD2-2A55-6A52-D690-FF08A862B1AD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13" creationId="{DE41707F-1301-6CEA-87FA-FEB021D9F1F7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15" creationId="{0F89B891-1344-82A1-0C8B-BB412522A753}"/>
          </ac:spMkLst>
        </pc:spChg>
        <pc:spChg chg="add del mod">
          <ac:chgData name="Lorenzo Cellini" userId="f951dcbc-267d-407c-8370-e9b03952ec43" providerId="ADAL" clId="{737FF558-3254-4B27-B90F-CFD7627AFA42}" dt="2022-05-25T20:34:28.033" v="9955" actId="478"/>
          <ac:spMkLst>
            <pc:docMk/>
            <pc:sldMk cId="792844729" sldId="423"/>
            <ac:spMk id="15" creationId="{B37BAF41-65E6-0192-4BBD-6A249638BC51}"/>
          </ac:spMkLst>
        </pc:spChg>
        <pc:spChg chg="add del mod">
          <ac:chgData name="Lorenzo Cellini" userId="f951dcbc-267d-407c-8370-e9b03952ec43" providerId="ADAL" clId="{737FF558-3254-4B27-B90F-CFD7627AFA42}" dt="2022-05-25T20:34:28.549" v="9956" actId="478"/>
          <ac:spMkLst>
            <pc:docMk/>
            <pc:sldMk cId="792844729" sldId="423"/>
            <ac:spMk id="17" creationId="{596B1981-0090-2C8B-895E-3935F88CBE26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19" creationId="{846DF54E-5E2D-9050-32EC-2522E966BF02}"/>
          </ac:spMkLst>
        </pc:spChg>
        <pc:spChg chg="add mod">
          <ac:chgData name="Lorenzo Cellini" userId="f951dcbc-267d-407c-8370-e9b03952ec43" providerId="ADAL" clId="{737FF558-3254-4B27-B90F-CFD7627AFA42}" dt="2022-05-27T10:14:15.413" v="10151" actId="1076"/>
          <ac:spMkLst>
            <pc:docMk/>
            <pc:sldMk cId="792844729" sldId="423"/>
            <ac:spMk id="19" creationId="{CBE12EEE-9ADE-0688-937E-A869ADFFEA36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0" creationId="{86A95B06-D0D5-5317-381A-E0439824531B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2" creationId="{C64085E4-E8E8-EB07-952D-7C893A92AF92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3" creationId="{85D16C29-76DA-C2FD-13A8-FB2E8E3E8094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4" creationId="{5142B777-47B5-7763-202C-A65A8AFEF38A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5" creationId="{17A0F328-5BBF-E7A1-AB49-FD4810E2081B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6" creationId="{22F55BE9-D43E-D0AD-E24C-E1273CAA68C8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7" creationId="{B597503C-851A-370C-576C-CF2EA8ECB10F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8" creationId="{86BC7E53-B624-F844-95D1-CAF181AEE2A7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9" creationId="{396CE762-2F4E-254D-C15D-78E7209F41EB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32" creationId="{40DF10C9-1D2C-74E3-97B3-F3915300AC36}"/>
          </ac:spMkLst>
        </pc:spChg>
        <pc:spChg chg="add mod">
          <ac:chgData name="Lorenzo Cellini" userId="f951dcbc-267d-407c-8370-e9b03952ec43" providerId="ADAL" clId="{737FF558-3254-4B27-B90F-CFD7627AFA42}" dt="2022-05-25T20:34:55.239" v="9968" actId="20577"/>
          <ac:spMkLst>
            <pc:docMk/>
            <pc:sldMk cId="792844729" sldId="423"/>
            <ac:spMk id="32" creationId="{EFDBD674-0940-AB3D-F794-832A23CC4F2C}"/>
          </ac:spMkLst>
        </pc:spChg>
        <pc:spChg chg="add mod">
          <ac:chgData name="Lorenzo Cellini" userId="f951dcbc-267d-407c-8370-e9b03952ec43" providerId="ADAL" clId="{737FF558-3254-4B27-B90F-CFD7627AFA42}" dt="2022-05-25T20:36:41.654" v="9990" actId="255"/>
          <ac:spMkLst>
            <pc:docMk/>
            <pc:sldMk cId="792844729" sldId="423"/>
            <ac:spMk id="34" creationId="{D3EFE680-8A26-003C-C5A9-58673A2DA85E}"/>
          </ac:spMkLst>
        </pc:spChg>
        <pc:spChg chg="add mod">
          <ac:chgData name="Lorenzo Cellini" userId="f951dcbc-267d-407c-8370-e9b03952ec43" providerId="ADAL" clId="{737FF558-3254-4B27-B90F-CFD7627AFA42}" dt="2022-05-27T10:12:57.778" v="10054" actId="14100"/>
          <ac:spMkLst>
            <pc:docMk/>
            <pc:sldMk cId="792844729" sldId="423"/>
            <ac:spMk id="37" creationId="{617C5A93-0F84-CBC8-4251-6C52149B09E6}"/>
          </ac:spMkLst>
        </pc:spChg>
        <pc:spChg chg="add mod">
          <ac:chgData name="Lorenzo Cellini" userId="f951dcbc-267d-407c-8370-e9b03952ec43" providerId="ADAL" clId="{737FF558-3254-4B27-B90F-CFD7627AFA42}" dt="2022-05-27T10:15:03.282" v="10171" actId="20577"/>
          <ac:spMkLst>
            <pc:docMk/>
            <pc:sldMk cId="792844729" sldId="423"/>
            <ac:spMk id="38" creationId="{A074DBFB-D9E0-D6F9-00A6-4D7AD295FA75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48" creationId="{AE2BD70F-EBF4-3AD5-05B8-A60AD8EA12B3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49" creationId="{4FF4FEA5-F0D6-10D8-6AC1-3E8403A766BC}"/>
          </ac:spMkLst>
        </pc:spChg>
        <pc:spChg chg="del">
          <ac:chgData name="Lorenzo Cellini" userId="f951dcbc-267d-407c-8370-e9b03952ec43" providerId="ADAL" clId="{737FF558-3254-4B27-B90F-CFD7627AFA42}" dt="2022-05-23T12:35:10.793" v="9593" actId="478"/>
          <ac:spMkLst>
            <pc:docMk/>
            <pc:sldMk cId="792844729" sldId="423"/>
            <ac:spMk id="50" creationId="{8FF175F8-ACC6-16F7-0784-8169402C25E3}"/>
          </ac:spMkLst>
        </pc:sp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9" creationId="{A5EAD97E-4EDC-606F-9728-C285B38BB3FF}"/>
          </ac:picMkLst>
        </pc:picChg>
        <pc:picChg chg="add del mod">
          <ac:chgData name="Lorenzo Cellini" userId="f951dcbc-267d-407c-8370-e9b03952ec43" providerId="ADAL" clId="{737FF558-3254-4B27-B90F-CFD7627AFA42}" dt="2022-05-25T20:34:28.956" v="9957" actId="478"/>
          <ac:picMkLst>
            <pc:docMk/>
            <pc:sldMk cId="792844729" sldId="423"/>
            <ac:picMk id="9" creationId="{C925E532-CE3D-8729-B25A-E60BDD7F2065}"/>
          </ac:picMkLst>
        </pc:picChg>
        <pc:picChg chg="add del mod">
          <ac:chgData name="Lorenzo Cellini" userId="f951dcbc-267d-407c-8370-e9b03952ec43" providerId="ADAL" clId="{737FF558-3254-4B27-B90F-CFD7627AFA42}" dt="2022-05-25T20:34:29.364" v="9958" actId="478"/>
          <ac:picMkLst>
            <pc:docMk/>
            <pc:sldMk cId="792844729" sldId="423"/>
            <ac:picMk id="10" creationId="{F1634EFC-6A7A-21D8-1B2F-DEDE32217EE9}"/>
          </ac:picMkLst>
        </pc:picChg>
        <pc:picChg chg="add del mod">
          <ac:chgData name="Lorenzo Cellini" userId="f951dcbc-267d-407c-8370-e9b03952ec43" providerId="ADAL" clId="{737FF558-3254-4B27-B90F-CFD7627AFA42}" dt="2022-05-25T20:26:55.846" v="9908" actId="478"/>
          <ac:picMkLst>
            <pc:docMk/>
            <pc:sldMk cId="792844729" sldId="423"/>
            <ac:picMk id="11" creationId="{7D4F48F8-5995-2949-E2BE-A0DF7D68D23B}"/>
          </ac:picMkLst>
        </pc:pic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12" creationId="{63021474-D43C-B86A-DCB9-8728531FDAAE}"/>
          </ac:picMkLst>
        </pc:picChg>
        <pc:picChg chg="add del mod">
          <ac:chgData name="Lorenzo Cellini" userId="f951dcbc-267d-407c-8370-e9b03952ec43" providerId="ADAL" clId="{737FF558-3254-4B27-B90F-CFD7627AFA42}" dt="2022-05-25T20:33:43.965" v="9941" actId="478"/>
          <ac:picMkLst>
            <pc:docMk/>
            <pc:sldMk cId="792844729" sldId="423"/>
            <ac:picMk id="12" creationId="{DE7E774E-2DD2-E860-A93E-B72203A5A686}"/>
          </ac:picMkLst>
        </pc:picChg>
        <pc:picChg chg="add del mod">
          <ac:chgData name="Lorenzo Cellini" userId="f951dcbc-267d-407c-8370-e9b03952ec43" providerId="ADAL" clId="{737FF558-3254-4B27-B90F-CFD7627AFA42}" dt="2022-05-25T19:21:26.976" v="9865" actId="478"/>
          <ac:picMkLst>
            <pc:docMk/>
            <pc:sldMk cId="792844729" sldId="423"/>
            <ac:picMk id="14" creationId="{ADADA01E-49B4-03BA-2535-5FED8E908E25}"/>
          </ac:picMkLst>
        </pc:picChg>
        <pc:picChg chg="add del mod">
          <ac:chgData name="Lorenzo Cellini" userId="f951dcbc-267d-407c-8370-e9b03952ec43" providerId="ADAL" clId="{737FF558-3254-4B27-B90F-CFD7627AFA42}" dt="2022-05-25T20:26:55.846" v="9908" actId="478"/>
          <ac:picMkLst>
            <pc:docMk/>
            <pc:sldMk cId="792844729" sldId="423"/>
            <ac:picMk id="16" creationId="{D3031D55-EBD2-02B4-2284-B34289BFEE26}"/>
          </ac:picMkLst>
        </pc:picChg>
        <pc:picChg chg="add del mod">
          <ac:chgData name="Lorenzo Cellini" userId="f951dcbc-267d-407c-8370-e9b03952ec43" providerId="ADAL" clId="{737FF558-3254-4B27-B90F-CFD7627AFA42}" dt="2022-05-25T20:18:58.545" v="9899" actId="478"/>
          <ac:picMkLst>
            <pc:docMk/>
            <pc:sldMk cId="792844729" sldId="423"/>
            <ac:picMk id="18" creationId="{A5404A71-867A-D48B-178D-65538BB44844}"/>
          </ac:picMkLst>
        </pc:picChg>
        <pc:picChg chg="add mod">
          <ac:chgData name="Lorenzo Cellini" userId="f951dcbc-267d-407c-8370-e9b03952ec43" providerId="ADAL" clId="{737FF558-3254-4B27-B90F-CFD7627AFA42}" dt="2022-05-25T20:26:45.960" v="9905" actId="1076"/>
          <ac:picMkLst>
            <pc:docMk/>
            <pc:sldMk cId="792844729" sldId="423"/>
            <ac:picMk id="20" creationId="{4B3DC23A-14FC-1CA1-C80D-6CDFAEB68FDA}"/>
          </ac:picMkLst>
        </pc:picChg>
        <pc:picChg chg="add mod modCrop">
          <ac:chgData name="Lorenzo Cellini" userId="f951dcbc-267d-407c-8370-e9b03952ec43" providerId="ADAL" clId="{737FF558-3254-4B27-B90F-CFD7627AFA42}" dt="2022-05-25T20:35:11.236" v="9975" actId="1076"/>
          <ac:picMkLst>
            <pc:docMk/>
            <pc:sldMk cId="792844729" sldId="423"/>
            <ac:picMk id="22" creationId="{F7F182AB-387D-58E4-2CEA-7EF88C1CB93D}"/>
          </ac:picMkLst>
        </pc:picChg>
        <pc:picChg chg="add mod modCrop">
          <ac:chgData name="Lorenzo Cellini" userId="f951dcbc-267d-407c-8370-e9b03952ec43" providerId="ADAL" clId="{737FF558-3254-4B27-B90F-CFD7627AFA42}" dt="2022-05-25T20:35:13.716" v="9976" actId="1076"/>
          <ac:picMkLst>
            <pc:docMk/>
            <pc:sldMk cId="792844729" sldId="423"/>
            <ac:picMk id="24" creationId="{A013BA78-85A6-3D70-F123-E57C6C0F25D6}"/>
          </ac:picMkLst>
        </pc:picChg>
        <pc:picChg chg="add mod">
          <ac:chgData name="Lorenzo Cellini" userId="f951dcbc-267d-407c-8370-e9b03952ec43" providerId="ADAL" clId="{737FF558-3254-4B27-B90F-CFD7627AFA42}" dt="2022-05-25T20:35:00.243" v="9969" actId="1076"/>
          <ac:picMkLst>
            <pc:docMk/>
            <pc:sldMk cId="792844729" sldId="423"/>
            <ac:picMk id="26" creationId="{2D584BED-42D4-4B5F-08D0-C054FEE15FD0}"/>
          </ac:picMkLst>
        </pc:picChg>
        <pc:picChg chg="add mod modCrop">
          <ac:chgData name="Lorenzo Cellini" userId="f951dcbc-267d-407c-8370-e9b03952ec43" providerId="ADAL" clId="{737FF558-3254-4B27-B90F-CFD7627AFA42}" dt="2022-05-25T20:35:03.112" v="9970" actId="1076"/>
          <ac:picMkLst>
            <pc:docMk/>
            <pc:sldMk cId="792844729" sldId="423"/>
            <ac:picMk id="28" creationId="{4D03BB5D-2A10-D5DB-F237-F3AF4A1860DA}"/>
          </ac:picMkLst>
        </pc:picChg>
        <pc:picChg chg="add mod modCrop">
          <ac:chgData name="Lorenzo Cellini" userId="f951dcbc-267d-407c-8370-e9b03952ec43" providerId="ADAL" clId="{737FF558-3254-4B27-B90F-CFD7627AFA42}" dt="2022-05-25T20:35:04.343" v="9971" actId="1076"/>
          <ac:picMkLst>
            <pc:docMk/>
            <pc:sldMk cId="792844729" sldId="423"/>
            <ac:picMk id="30" creationId="{AA716FAF-B9C0-0F4A-844D-7230DF6757B9}"/>
          </ac:picMkLst>
        </pc:pic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31" creationId="{1847AEBA-629A-CD52-4A51-6229A6C90341}"/>
          </ac:picMkLst>
        </pc:pic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34" creationId="{7E209FD2-C248-B83A-A99A-615304A34028}"/>
          </ac:picMkLst>
        </pc:pic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36" creationId="{0463C4B1-5D79-6C76-FB83-40DAA8791404}"/>
          </ac:picMkLst>
        </pc:pic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38" creationId="{8431FA6C-E181-1DD8-9C86-2CF4B90739A4}"/>
          </ac:picMkLst>
        </pc:picChg>
        <pc:picChg chg="add del mod">
          <ac:chgData name="Lorenzo Cellini" userId="f951dcbc-267d-407c-8370-e9b03952ec43" providerId="ADAL" clId="{737FF558-3254-4B27-B90F-CFD7627AFA42}" dt="2022-05-25T20:26:41.111" v="9903" actId="478"/>
          <ac:picMkLst>
            <pc:docMk/>
            <pc:sldMk cId="792844729" sldId="423"/>
            <ac:picMk id="39" creationId="{719B4CC5-4877-0050-4446-113D5B169F00}"/>
          </ac:picMkLst>
        </pc:picChg>
        <pc:cxnChg chg="add mod">
          <ac:chgData name="Lorenzo Cellini" userId="f951dcbc-267d-407c-8370-e9b03952ec43" providerId="ADAL" clId="{737FF558-3254-4B27-B90F-CFD7627AFA42}" dt="2022-06-04T12:42:36.959" v="10622" actId="1037"/>
          <ac:cxnSpMkLst>
            <pc:docMk/>
            <pc:sldMk cId="792844729" sldId="423"/>
            <ac:cxnSpMk id="33" creationId="{C6B882EF-DEED-03ED-D259-20CEC49C3E0B}"/>
          </ac:cxnSpMkLst>
        </pc:cxnChg>
        <pc:cxnChg chg="add mod">
          <ac:chgData name="Lorenzo Cellini" userId="f951dcbc-267d-407c-8370-e9b03952ec43" providerId="ADAL" clId="{737FF558-3254-4B27-B90F-CFD7627AFA42}" dt="2022-05-25T20:36:08.784" v="9979" actId="1076"/>
          <ac:cxnSpMkLst>
            <pc:docMk/>
            <pc:sldMk cId="792844729" sldId="423"/>
            <ac:cxnSpMk id="35" creationId="{1842089C-5B62-D52C-8800-70FE172307B4}"/>
          </ac:cxnSpMkLst>
        </pc:cxnChg>
        <pc:cxnChg chg="del mod">
          <ac:chgData name="Lorenzo Cellini" userId="f951dcbc-267d-407c-8370-e9b03952ec43" providerId="ADAL" clId="{737FF558-3254-4B27-B90F-CFD7627AFA42}" dt="2022-05-23T12:35:08.280" v="9592" actId="478"/>
          <ac:cxnSpMkLst>
            <pc:docMk/>
            <pc:sldMk cId="792844729" sldId="423"/>
            <ac:cxnSpMk id="40" creationId="{270A62F8-50F0-3800-4341-081F80ED1061}"/>
          </ac:cxnSpMkLst>
        </pc:cxnChg>
        <pc:cxnChg chg="del mod">
          <ac:chgData name="Lorenzo Cellini" userId="f951dcbc-267d-407c-8370-e9b03952ec43" providerId="ADAL" clId="{737FF558-3254-4B27-B90F-CFD7627AFA42}" dt="2022-05-23T12:35:08.280" v="9592" actId="478"/>
          <ac:cxnSpMkLst>
            <pc:docMk/>
            <pc:sldMk cId="792844729" sldId="423"/>
            <ac:cxnSpMk id="42" creationId="{2526F17C-E5EB-143F-2D56-689CC727F447}"/>
          </ac:cxnSpMkLst>
        </pc:cxnChg>
        <pc:cxnChg chg="del mod">
          <ac:chgData name="Lorenzo Cellini" userId="f951dcbc-267d-407c-8370-e9b03952ec43" providerId="ADAL" clId="{737FF558-3254-4B27-B90F-CFD7627AFA42}" dt="2022-05-23T12:35:08.280" v="9592" actId="478"/>
          <ac:cxnSpMkLst>
            <pc:docMk/>
            <pc:sldMk cId="792844729" sldId="423"/>
            <ac:cxnSpMk id="45" creationId="{BDA19773-C196-84A7-A0EE-9108100DF494}"/>
          </ac:cxnSpMkLst>
        </pc:cxnChg>
      </pc:sldChg>
      <pc:sldChg chg="add del mod modShow">
        <pc:chgData name="Lorenzo Cellini" userId="f951dcbc-267d-407c-8370-e9b03952ec43" providerId="ADAL" clId="{737FF558-3254-4B27-B90F-CFD7627AFA42}" dt="2022-05-28T15:04:46.212" v="10475" actId="47"/>
        <pc:sldMkLst>
          <pc:docMk/>
          <pc:sldMk cId="510191564" sldId="424"/>
        </pc:sldMkLst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860138464" sldId="425"/>
        </pc:sldMkLst>
        <pc:spChg chg="mod">
          <ac:chgData name="Lorenzo Cellini" userId="f951dcbc-267d-407c-8370-e9b03952ec43" providerId="ADAL" clId="{737FF558-3254-4B27-B90F-CFD7627AFA42}" dt="2022-05-29T00:51:21.869" v="10511" actId="20577"/>
          <ac:spMkLst>
            <pc:docMk/>
            <pc:sldMk cId="860138464" sldId="425"/>
            <ac:spMk id="2" creationId="{AFE001FB-6817-4392-9C51-1F7C47B1402E}"/>
          </ac:spMkLst>
        </pc:spChg>
        <pc:spChg chg="del">
          <ac:chgData name="Lorenzo Cellini" userId="f951dcbc-267d-407c-8370-e9b03952ec43" providerId="ADAL" clId="{737FF558-3254-4B27-B90F-CFD7627AFA42}" dt="2022-05-25T17:52:03.128" v="9665" actId="478"/>
          <ac:spMkLst>
            <pc:docMk/>
            <pc:sldMk cId="860138464" sldId="425"/>
            <ac:spMk id="3" creationId="{E995C15C-8854-B760-BA5B-B2B25CAC7802}"/>
          </ac:spMkLst>
        </pc:spChg>
        <pc:spChg chg="del">
          <ac:chgData name="Lorenzo Cellini" userId="f951dcbc-267d-407c-8370-e9b03952ec43" providerId="ADAL" clId="{737FF558-3254-4B27-B90F-CFD7627AFA42}" dt="2022-05-25T17:52:04.545" v="9666" actId="478"/>
          <ac:spMkLst>
            <pc:docMk/>
            <pc:sldMk cId="860138464" sldId="425"/>
            <ac:spMk id="4" creationId="{FC940695-FD10-ED3C-6E84-38AF7CE46B0C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860138464" sldId="425"/>
            <ac:spMk id="5" creationId="{771444D1-C50D-D7F3-CEA8-DF93384CD89B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860138464" sldId="425"/>
            <ac:spMk id="6" creationId="{40CB24EE-5ED4-3C4A-D786-0DF678BE1905}"/>
          </ac:spMkLst>
        </pc:spChg>
        <pc:spChg chg="add del mod topLvl">
          <ac:chgData name="Lorenzo Cellini" userId="f951dcbc-267d-407c-8370-e9b03952ec43" providerId="ADAL" clId="{737FF558-3254-4B27-B90F-CFD7627AFA42}" dt="2022-05-25T17:57:44.173" v="9769" actId="478"/>
          <ac:spMkLst>
            <pc:docMk/>
            <pc:sldMk cId="860138464" sldId="425"/>
            <ac:spMk id="8" creationId="{E4D70CDA-CF41-68D2-C96B-CCFD1B575DBE}"/>
          </ac:spMkLst>
        </pc:spChg>
        <pc:spChg chg="add del mod topLvl">
          <ac:chgData name="Lorenzo Cellini" userId="f951dcbc-267d-407c-8370-e9b03952ec43" providerId="ADAL" clId="{737FF558-3254-4B27-B90F-CFD7627AFA42}" dt="2022-05-25T17:57:35.827" v="9766" actId="478"/>
          <ac:spMkLst>
            <pc:docMk/>
            <pc:sldMk cId="860138464" sldId="425"/>
            <ac:spMk id="9" creationId="{18861853-7E20-2069-8BBB-9CBDAE7A8949}"/>
          </ac:spMkLst>
        </pc:spChg>
        <pc:spChg chg="add del">
          <ac:chgData name="Lorenzo Cellini" userId="f951dcbc-267d-407c-8370-e9b03952ec43" providerId="ADAL" clId="{737FF558-3254-4B27-B90F-CFD7627AFA42}" dt="2022-05-25T17:52:54.182" v="9677" actId="22"/>
          <ac:spMkLst>
            <pc:docMk/>
            <pc:sldMk cId="860138464" sldId="425"/>
            <ac:spMk id="12" creationId="{93F21A05-E106-7062-834D-657784EC5D3B}"/>
          </ac:spMkLst>
        </pc:spChg>
        <pc:spChg chg="del mod topLvl">
          <ac:chgData name="Lorenzo Cellini" userId="f951dcbc-267d-407c-8370-e9b03952ec43" providerId="ADAL" clId="{737FF558-3254-4B27-B90F-CFD7627AFA42}" dt="2022-05-28T14:55:49.061" v="10319" actId="478"/>
          <ac:spMkLst>
            <pc:docMk/>
            <pc:sldMk cId="860138464" sldId="425"/>
            <ac:spMk id="14" creationId="{236133F3-F0C4-702A-AE69-CA617E39962D}"/>
          </ac:spMkLst>
        </pc:spChg>
        <pc:spChg chg="mod topLvl">
          <ac:chgData name="Lorenzo Cellini" userId="f951dcbc-267d-407c-8370-e9b03952ec43" providerId="ADAL" clId="{737FF558-3254-4B27-B90F-CFD7627AFA42}" dt="2022-05-28T14:55:46.999" v="10318" actId="165"/>
          <ac:spMkLst>
            <pc:docMk/>
            <pc:sldMk cId="860138464" sldId="425"/>
            <ac:spMk id="15" creationId="{5C26E29A-BDA0-04FF-DEF2-F65C1708256A}"/>
          </ac:spMkLst>
        </pc:spChg>
        <pc:spChg chg="del mod topLvl">
          <ac:chgData name="Lorenzo Cellini" userId="f951dcbc-267d-407c-8370-e9b03952ec43" providerId="ADAL" clId="{737FF558-3254-4B27-B90F-CFD7627AFA42}" dt="2022-05-28T14:58:20.669" v="10327" actId="478"/>
          <ac:spMkLst>
            <pc:docMk/>
            <pc:sldMk cId="860138464" sldId="425"/>
            <ac:spMk id="17" creationId="{2725F660-C349-1DE7-E1BD-730B21D8F614}"/>
          </ac:spMkLst>
        </pc:spChg>
        <pc:spChg chg="mod topLvl">
          <ac:chgData name="Lorenzo Cellini" userId="f951dcbc-267d-407c-8370-e9b03952ec43" providerId="ADAL" clId="{737FF558-3254-4B27-B90F-CFD7627AFA42}" dt="2022-05-28T14:58:17.699" v="10326" actId="165"/>
          <ac:spMkLst>
            <pc:docMk/>
            <pc:sldMk cId="860138464" sldId="425"/>
            <ac:spMk id="18" creationId="{E77DB4D7-53A8-E87E-84EA-624D6548FA2E}"/>
          </ac:spMkLst>
        </pc:spChg>
        <pc:spChg chg="del mod topLvl">
          <ac:chgData name="Lorenzo Cellini" userId="f951dcbc-267d-407c-8370-e9b03952ec43" providerId="ADAL" clId="{737FF558-3254-4B27-B90F-CFD7627AFA42}" dt="2022-05-28T14:58:54.036" v="10336" actId="478"/>
          <ac:spMkLst>
            <pc:docMk/>
            <pc:sldMk cId="860138464" sldId="425"/>
            <ac:spMk id="20" creationId="{2B56FEF2-FF8C-78E8-2C82-845263692206}"/>
          </ac:spMkLst>
        </pc:spChg>
        <pc:spChg chg="mod topLvl">
          <ac:chgData name="Lorenzo Cellini" userId="f951dcbc-267d-407c-8370-e9b03952ec43" providerId="ADAL" clId="{737FF558-3254-4B27-B90F-CFD7627AFA42}" dt="2022-05-28T14:58:52.020" v="10335" actId="165"/>
          <ac:spMkLst>
            <pc:docMk/>
            <pc:sldMk cId="860138464" sldId="425"/>
            <ac:spMk id="21" creationId="{776D7FED-839A-0806-B8E6-36E0299BBDD5}"/>
          </ac:spMkLst>
        </pc:spChg>
        <pc:spChg chg="del mod topLvl">
          <ac:chgData name="Lorenzo Cellini" userId="f951dcbc-267d-407c-8370-e9b03952ec43" providerId="ADAL" clId="{737FF558-3254-4B27-B90F-CFD7627AFA42}" dt="2022-05-28T14:59:28.934" v="10345" actId="478"/>
          <ac:spMkLst>
            <pc:docMk/>
            <pc:sldMk cId="860138464" sldId="425"/>
            <ac:spMk id="23" creationId="{B8D8B5D1-2DAF-181B-85F5-31A4EB179039}"/>
          </ac:spMkLst>
        </pc:spChg>
        <pc:spChg chg="mod topLvl">
          <ac:chgData name="Lorenzo Cellini" userId="f951dcbc-267d-407c-8370-e9b03952ec43" providerId="ADAL" clId="{737FF558-3254-4B27-B90F-CFD7627AFA42}" dt="2022-05-28T14:59:23.651" v="10344" actId="165"/>
          <ac:spMkLst>
            <pc:docMk/>
            <pc:sldMk cId="860138464" sldId="425"/>
            <ac:spMk id="24" creationId="{83009C0E-3E39-843A-9FE3-4D980308E6BC}"/>
          </ac:spMkLst>
        </pc:spChg>
        <pc:spChg chg="del mod topLvl">
          <ac:chgData name="Lorenzo Cellini" userId="f951dcbc-267d-407c-8370-e9b03952ec43" providerId="ADAL" clId="{737FF558-3254-4B27-B90F-CFD7627AFA42}" dt="2022-05-28T15:00:06.040" v="10354" actId="478"/>
          <ac:spMkLst>
            <pc:docMk/>
            <pc:sldMk cId="860138464" sldId="425"/>
            <ac:spMk id="26" creationId="{FE9A5599-7945-6A23-FB55-A56663AAFF75}"/>
          </ac:spMkLst>
        </pc:spChg>
        <pc:spChg chg="mod topLvl">
          <ac:chgData name="Lorenzo Cellini" userId="f951dcbc-267d-407c-8370-e9b03952ec43" providerId="ADAL" clId="{737FF558-3254-4B27-B90F-CFD7627AFA42}" dt="2022-05-28T15:00:25.856" v="10390" actId="1036"/>
          <ac:spMkLst>
            <pc:docMk/>
            <pc:sldMk cId="860138464" sldId="425"/>
            <ac:spMk id="27" creationId="{A9F6E3BB-26D0-4028-2AFF-09D5B9333B10}"/>
          </ac:spMkLst>
        </pc:spChg>
        <pc:spChg chg="del mod topLvl">
          <ac:chgData name="Lorenzo Cellini" userId="f951dcbc-267d-407c-8370-e9b03952ec43" providerId="ADAL" clId="{737FF558-3254-4B27-B90F-CFD7627AFA42}" dt="2022-05-28T15:00:48.271" v="10397" actId="478"/>
          <ac:spMkLst>
            <pc:docMk/>
            <pc:sldMk cId="860138464" sldId="425"/>
            <ac:spMk id="29" creationId="{49062E7C-0B9D-7752-D82C-4C2C7F2C1385}"/>
          </ac:spMkLst>
        </pc:spChg>
        <pc:spChg chg="mod topLvl">
          <ac:chgData name="Lorenzo Cellini" userId="f951dcbc-267d-407c-8370-e9b03952ec43" providerId="ADAL" clId="{737FF558-3254-4B27-B90F-CFD7627AFA42}" dt="2022-05-28T15:00:46.309" v="10396" actId="165"/>
          <ac:spMkLst>
            <pc:docMk/>
            <pc:sldMk cId="860138464" sldId="425"/>
            <ac:spMk id="30" creationId="{D2712511-9434-0B32-EACB-0B0BBD47401F}"/>
          </ac:spMkLst>
        </pc:spChg>
        <pc:spChg chg="del mod topLvl">
          <ac:chgData name="Lorenzo Cellini" userId="f951dcbc-267d-407c-8370-e9b03952ec43" providerId="ADAL" clId="{737FF558-3254-4B27-B90F-CFD7627AFA42}" dt="2022-05-28T15:01:11.554" v="10405" actId="478"/>
          <ac:spMkLst>
            <pc:docMk/>
            <pc:sldMk cId="860138464" sldId="425"/>
            <ac:spMk id="32" creationId="{8DA098D9-B411-169F-F458-C7564DD50C24}"/>
          </ac:spMkLst>
        </pc:spChg>
        <pc:spChg chg="mod topLvl">
          <ac:chgData name="Lorenzo Cellini" userId="f951dcbc-267d-407c-8370-e9b03952ec43" providerId="ADAL" clId="{737FF558-3254-4B27-B90F-CFD7627AFA42}" dt="2022-05-28T15:01:09.809" v="10404" actId="165"/>
          <ac:spMkLst>
            <pc:docMk/>
            <pc:sldMk cId="860138464" sldId="425"/>
            <ac:spMk id="33" creationId="{A3C07A16-FE67-ED6D-5536-03BCD1AB4B80}"/>
          </ac:spMkLst>
        </pc:spChg>
        <pc:spChg chg="del mod topLvl">
          <ac:chgData name="Lorenzo Cellini" userId="f951dcbc-267d-407c-8370-e9b03952ec43" providerId="ADAL" clId="{737FF558-3254-4B27-B90F-CFD7627AFA42}" dt="2022-05-28T15:01:39.128" v="10411" actId="478"/>
          <ac:spMkLst>
            <pc:docMk/>
            <pc:sldMk cId="860138464" sldId="425"/>
            <ac:spMk id="35" creationId="{12D4218C-3E4E-8FC5-EBD3-CBFCA6B0DA15}"/>
          </ac:spMkLst>
        </pc:spChg>
        <pc:spChg chg="mod topLvl">
          <ac:chgData name="Lorenzo Cellini" userId="f951dcbc-267d-407c-8370-e9b03952ec43" providerId="ADAL" clId="{737FF558-3254-4B27-B90F-CFD7627AFA42}" dt="2022-05-28T15:01:37.260" v="10410" actId="165"/>
          <ac:spMkLst>
            <pc:docMk/>
            <pc:sldMk cId="860138464" sldId="425"/>
            <ac:spMk id="36" creationId="{5FD7246B-781C-5447-1E9F-77261DFEF0AE}"/>
          </ac:spMkLst>
        </pc:spChg>
        <pc:spChg chg="del mod topLvl">
          <ac:chgData name="Lorenzo Cellini" userId="f951dcbc-267d-407c-8370-e9b03952ec43" providerId="ADAL" clId="{737FF558-3254-4B27-B90F-CFD7627AFA42}" dt="2022-05-28T15:02:39.102" v="10425" actId="478"/>
          <ac:spMkLst>
            <pc:docMk/>
            <pc:sldMk cId="860138464" sldId="425"/>
            <ac:spMk id="38" creationId="{EAEA867F-4B7F-ABB1-F255-BBBF1C9B7135}"/>
          </ac:spMkLst>
        </pc:spChg>
        <pc:spChg chg="mod topLvl">
          <ac:chgData name="Lorenzo Cellini" userId="f951dcbc-267d-407c-8370-e9b03952ec43" providerId="ADAL" clId="{737FF558-3254-4B27-B90F-CFD7627AFA42}" dt="2022-05-28T15:02:37.730" v="10424" actId="165"/>
          <ac:spMkLst>
            <pc:docMk/>
            <pc:sldMk cId="860138464" sldId="425"/>
            <ac:spMk id="39" creationId="{83642984-D1DD-50FA-AD9D-B241148968BB}"/>
          </ac:spMkLst>
        </pc:spChg>
        <pc:spChg chg="add mod">
          <ac:chgData name="Lorenzo Cellini" userId="f951dcbc-267d-407c-8370-e9b03952ec43" providerId="ADAL" clId="{737FF558-3254-4B27-B90F-CFD7627AFA42}" dt="2022-05-28T15:03:26.260" v="10434" actId="1582"/>
          <ac:spMkLst>
            <pc:docMk/>
            <pc:sldMk cId="860138464" sldId="425"/>
            <ac:spMk id="52" creationId="{15324752-F773-F193-2B91-DB9FA57CFE71}"/>
          </ac:spMkLst>
        </pc:spChg>
        <pc:spChg chg="add mod">
          <ac:chgData name="Lorenzo Cellini" userId="f951dcbc-267d-407c-8370-e9b03952ec43" providerId="ADAL" clId="{737FF558-3254-4B27-B90F-CFD7627AFA42}" dt="2022-05-28T15:03:36.246" v="10436" actId="1076"/>
          <ac:spMkLst>
            <pc:docMk/>
            <pc:sldMk cId="860138464" sldId="425"/>
            <ac:spMk id="53" creationId="{E6CD0488-6E35-B2CA-BE91-7AE98CD12046}"/>
          </ac:spMkLst>
        </pc:spChg>
        <pc:spChg chg="add mod">
          <ac:chgData name="Lorenzo Cellini" userId="f951dcbc-267d-407c-8370-e9b03952ec43" providerId="ADAL" clId="{737FF558-3254-4B27-B90F-CFD7627AFA42}" dt="2022-05-28T15:03:42.770" v="10438" actId="1076"/>
          <ac:spMkLst>
            <pc:docMk/>
            <pc:sldMk cId="860138464" sldId="425"/>
            <ac:spMk id="54" creationId="{CC61488D-C642-D98F-C679-CE2CDC39D5A2}"/>
          </ac:spMkLst>
        </pc:spChg>
        <pc:grpChg chg="add del mod">
          <ac:chgData name="Lorenzo Cellini" userId="f951dcbc-267d-407c-8370-e9b03952ec43" providerId="ADAL" clId="{737FF558-3254-4B27-B90F-CFD7627AFA42}" dt="2022-05-25T17:57:32.789" v="9764" actId="165"/>
          <ac:grpSpMkLst>
            <pc:docMk/>
            <pc:sldMk cId="860138464" sldId="425"/>
            <ac:grpSpMk id="10" creationId="{5CCB4BAD-C532-90C6-20E0-60350BC808A9}"/>
          </ac:grpSpMkLst>
        </pc:grpChg>
        <pc:grpChg chg="add del mod">
          <ac:chgData name="Lorenzo Cellini" userId="f951dcbc-267d-407c-8370-e9b03952ec43" providerId="ADAL" clId="{737FF558-3254-4B27-B90F-CFD7627AFA42}" dt="2022-05-28T14:55:46.999" v="10318" actId="165"/>
          <ac:grpSpMkLst>
            <pc:docMk/>
            <pc:sldMk cId="860138464" sldId="425"/>
            <ac:grpSpMk id="13" creationId="{1387DE42-94FF-5D50-CA62-3D97FD20236B}"/>
          </ac:grpSpMkLst>
        </pc:grpChg>
        <pc:grpChg chg="add del mod">
          <ac:chgData name="Lorenzo Cellini" userId="f951dcbc-267d-407c-8370-e9b03952ec43" providerId="ADAL" clId="{737FF558-3254-4B27-B90F-CFD7627AFA42}" dt="2022-05-28T14:58:17.699" v="10326" actId="165"/>
          <ac:grpSpMkLst>
            <pc:docMk/>
            <pc:sldMk cId="860138464" sldId="425"/>
            <ac:grpSpMk id="16" creationId="{DA9DC441-589F-E04D-3AE6-D7DA385BA5BE}"/>
          </ac:grpSpMkLst>
        </pc:grpChg>
        <pc:grpChg chg="add del mod">
          <ac:chgData name="Lorenzo Cellini" userId="f951dcbc-267d-407c-8370-e9b03952ec43" providerId="ADAL" clId="{737FF558-3254-4B27-B90F-CFD7627AFA42}" dt="2022-05-28T14:58:52.020" v="10335" actId="165"/>
          <ac:grpSpMkLst>
            <pc:docMk/>
            <pc:sldMk cId="860138464" sldId="425"/>
            <ac:grpSpMk id="19" creationId="{6518C331-4ACA-BE13-A4DC-B5ECEFD76F49}"/>
          </ac:grpSpMkLst>
        </pc:grpChg>
        <pc:grpChg chg="add del mod">
          <ac:chgData name="Lorenzo Cellini" userId="f951dcbc-267d-407c-8370-e9b03952ec43" providerId="ADAL" clId="{737FF558-3254-4B27-B90F-CFD7627AFA42}" dt="2022-05-28T14:59:23.651" v="10344" actId="165"/>
          <ac:grpSpMkLst>
            <pc:docMk/>
            <pc:sldMk cId="860138464" sldId="425"/>
            <ac:grpSpMk id="22" creationId="{00B7DB5E-5A39-FF93-F101-2B558F08357E}"/>
          </ac:grpSpMkLst>
        </pc:grpChg>
        <pc:grpChg chg="add del mod">
          <ac:chgData name="Lorenzo Cellini" userId="f951dcbc-267d-407c-8370-e9b03952ec43" providerId="ADAL" clId="{737FF558-3254-4B27-B90F-CFD7627AFA42}" dt="2022-05-28T15:00:04.367" v="10353" actId="165"/>
          <ac:grpSpMkLst>
            <pc:docMk/>
            <pc:sldMk cId="860138464" sldId="425"/>
            <ac:grpSpMk id="25" creationId="{6BDD7A13-1FDA-EE79-F944-4EB7A6BC6273}"/>
          </ac:grpSpMkLst>
        </pc:grpChg>
        <pc:grpChg chg="add del mod">
          <ac:chgData name="Lorenzo Cellini" userId="f951dcbc-267d-407c-8370-e9b03952ec43" providerId="ADAL" clId="{737FF558-3254-4B27-B90F-CFD7627AFA42}" dt="2022-05-28T15:00:46.309" v="10396" actId="165"/>
          <ac:grpSpMkLst>
            <pc:docMk/>
            <pc:sldMk cId="860138464" sldId="425"/>
            <ac:grpSpMk id="28" creationId="{C29266DC-CACB-9135-DA24-D8718187300E}"/>
          </ac:grpSpMkLst>
        </pc:grpChg>
        <pc:grpChg chg="add del mod">
          <ac:chgData name="Lorenzo Cellini" userId="f951dcbc-267d-407c-8370-e9b03952ec43" providerId="ADAL" clId="{737FF558-3254-4B27-B90F-CFD7627AFA42}" dt="2022-05-28T15:01:09.809" v="10404" actId="165"/>
          <ac:grpSpMkLst>
            <pc:docMk/>
            <pc:sldMk cId="860138464" sldId="425"/>
            <ac:grpSpMk id="31" creationId="{1B7F60FD-A8C5-9C5D-2C79-DFF8B609B8FA}"/>
          </ac:grpSpMkLst>
        </pc:grpChg>
        <pc:grpChg chg="add del mod">
          <ac:chgData name="Lorenzo Cellini" userId="f951dcbc-267d-407c-8370-e9b03952ec43" providerId="ADAL" clId="{737FF558-3254-4B27-B90F-CFD7627AFA42}" dt="2022-05-28T15:01:37.260" v="10410" actId="165"/>
          <ac:grpSpMkLst>
            <pc:docMk/>
            <pc:sldMk cId="860138464" sldId="425"/>
            <ac:grpSpMk id="34" creationId="{C26DAA09-B893-CD4F-DBE9-DB3894EFA69A}"/>
          </ac:grpSpMkLst>
        </pc:grpChg>
        <pc:grpChg chg="add del mod">
          <ac:chgData name="Lorenzo Cellini" userId="f951dcbc-267d-407c-8370-e9b03952ec43" providerId="ADAL" clId="{737FF558-3254-4B27-B90F-CFD7627AFA42}" dt="2022-05-28T15:02:37.730" v="10424" actId="165"/>
          <ac:grpSpMkLst>
            <pc:docMk/>
            <pc:sldMk cId="860138464" sldId="425"/>
            <ac:grpSpMk id="37" creationId="{477F9EFB-0297-DB7E-CCBE-2E9A86A2C95A}"/>
          </ac:grpSpMkLst>
        </pc:grpChg>
        <pc:picChg chg="add mod">
          <ac:chgData name="Lorenzo Cellini" userId="f951dcbc-267d-407c-8370-e9b03952ec43" providerId="ADAL" clId="{737FF558-3254-4B27-B90F-CFD7627AFA42}" dt="2022-05-28T14:59:03.056" v="10340" actId="14100"/>
          <ac:picMkLst>
            <pc:docMk/>
            <pc:sldMk cId="860138464" sldId="425"/>
            <ac:picMk id="3" creationId="{EC68BDB0-20E4-9713-BF67-339C08D859AB}"/>
          </ac:picMkLst>
        </pc:picChg>
        <pc:picChg chg="add mod">
          <ac:chgData name="Lorenzo Cellini" userId="f951dcbc-267d-407c-8370-e9b03952ec43" providerId="ADAL" clId="{737FF558-3254-4B27-B90F-CFD7627AFA42}" dt="2022-05-28T14:58:31.673" v="10331" actId="1076"/>
          <ac:picMkLst>
            <pc:docMk/>
            <pc:sldMk cId="860138464" sldId="425"/>
            <ac:picMk id="8" creationId="{CAD86967-5AA6-5F44-6A7D-A002825AF7E3}"/>
          </ac:picMkLst>
        </pc:picChg>
        <pc:picChg chg="add mod">
          <ac:chgData name="Lorenzo Cellini" userId="f951dcbc-267d-407c-8370-e9b03952ec43" providerId="ADAL" clId="{737FF558-3254-4B27-B90F-CFD7627AFA42}" dt="2022-05-28T14:58:58.808" v="10338" actId="1076"/>
          <ac:picMkLst>
            <pc:docMk/>
            <pc:sldMk cId="860138464" sldId="425"/>
            <ac:picMk id="11" creationId="{98E471C2-12E2-5BCF-739A-3FFD2F975FC3}"/>
          </ac:picMkLst>
        </pc:picChg>
        <pc:picChg chg="add mod">
          <ac:chgData name="Lorenzo Cellini" userId="f951dcbc-267d-407c-8370-e9b03952ec43" providerId="ADAL" clId="{737FF558-3254-4B27-B90F-CFD7627AFA42}" dt="2022-05-25T17:57:49.116" v="9770" actId="14100"/>
          <ac:picMkLst>
            <pc:docMk/>
            <pc:sldMk cId="860138464" sldId="425"/>
            <ac:picMk id="40" creationId="{10185079-5C6A-F9F3-2224-B1CB7146909C}"/>
          </ac:picMkLst>
        </pc:picChg>
        <pc:picChg chg="add mod">
          <ac:chgData name="Lorenzo Cellini" userId="f951dcbc-267d-407c-8370-e9b03952ec43" providerId="ADAL" clId="{737FF558-3254-4B27-B90F-CFD7627AFA42}" dt="2022-05-28T14:59:45.868" v="10349" actId="1076"/>
          <ac:picMkLst>
            <pc:docMk/>
            <pc:sldMk cId="860138464" sldId="425"/>
            <ac:picMk id="41" creationId="{ACE2342C-23BA-F04E-CB14-E7AF12448594}"/>
          </ac:picMkLst>
        </pc:picChg>
        <pc:picChg chg="add mod">
          <ac:chgData name="Lorenzo Cellini" userId="f951dcbc-267d-407c-8370-e9b03952ec43" providerId="ADAL" clId="{737FF558-3254-4B27-B90F-CFD7627AFA42}" dt="2022-05-28T15:01:59.451" v="10417" actId="14100"/>
          <ac:picMkLst>
            <pc:docMk/>
            <pc:sldMk cId="860138464" sldId="425"/>
            <ac:picMk id="43" creationId="{17D76E46-C79B-8168-F734-E8A37316E245}"/>
          </ac:picMkLst>
        </pc:picChg>
        <pc:picChg chg="add mod">
          <ac:chgData name="Lorenzo Cellini" userId="f951dcbc-267d-407c-8370-e9b03952ec43" providerId="ADAL" clId="{737FF558-3254-4B27-B90F-CFD7627AFA42}" dt="2022-05-28T15:01:53.947" v="10416" actId="14100"/>
          <ac:picMkLst>
            <pc:docMk/>
            <pc:sldMk cId="860138464" sldId="425"/>
            <ac:picMk id="45" creationId="{B366649B-FAF0-4BD2-6BB9-C2F36DAFFB5B}"/>
          </ac:picMkLst>
        </pc:picChg>
        <pc:picChg chg="add mod">
          <ac:chgData name="Lorenzo Cellini" userId="f951dcbc-267d-407c-8370-e9b03952ec43" providerId="ADAL" clId="{737FF558-3254-4B27-B90F-CFD7627AFA42}" dt="2022-05-28T15:01:50.609" v="10415" actId="14100"/>
          <ac:picMkLst>
            <pc:docMk/>
            <pc:sldMk cId="860138464" sldId="425"/>
            <ac:picMk id="47" creationId="{AAA58A81-D135-DECE-6D54-19589E40D571}"/>
          </ac:picMkLst>
        </pc:picChg>
        <pc:picChg chg="add mod">
          <ac:chgData name="Lorenzo Cellini" userId="f951dcbc-267d-407c-8370-e9b03952ec43" providerId="ADAL" clId="{737FF558-3254-4B27-B90F-CFD7627AFA42}" dt="2022-05-28T15:02:23.799" v="10420" actId="14100"/>
          <ac:picMkLst>
            <pc:docMk/>
            <pc:sldMk cId="860138464" sldId="425"/>
            <ac:picMk id="49" creationId="{73E3AA8E-020A-A02A-7DF4-94E6C1D925A6}"/>
          </ac:picMkLst>
        </pc:picChg>
        <pc:picChg chg="add mod">
          <ac:chgData name="Lorenzo Cellini" userId="f951dcbc-267d-407c-8370-e9b03952ec43" providerId="ADAL" clId="{737FF558-3254-4B27-B90F-CFD7627AFA42}" dt="2022-05-28T15:02:57.899" v="10430" actId="1076"/>
          <ac:picMkLst>
            <pc:docMk/>
            <pc:sldMk cId="860138464" sldId="425"/>
            <ac:picMk id="51" creationId="{B5766D20-605B-1769-5455-64A907CD7694}"/>
          </ac:picMkLst>
        </pc:picChg>
      </pc:sldChg>
      <pc:sldChg chg="addSp delSp modSp add mod modClrScheme chgLayout">
        <pc:chgData name="Lorenzo Cellini" userId="f951dcbc-267d-407c-8370-e9b03952ec43" providerId="ADAL" clId="{737FF558-3254-4B27-B90F-CFD7627AFA42}" dt="2022-06-05T14:08:20.692" v="11735"/>
        <pc:sldMkLst>
          <pc:docMk/>
          <pc:sldMk cId="3940926193" sldId="426"/>
        </pc:sldMkLst>
        <pc:spChg chg="mod">
          <ac:chgData name="Lorenzo Cellini" userId="f951dcbc-267d-407c-8370-e9b03952ec43" providerId="ADAL" clId="{737FF558-3254-4B27-B90F-CFD7627AFA42}" dt="2022-06-04T12:44:49.505" v="10637" actId="20577"/>
          <ac:spMkLst>
            <pc:docMk/>
            <pc:sldMk cId="3940926193" sldId="426"/>
            <ac:spMk id="2" creationId="{57EC6FF7-B4C7-931F-557D-A8616AC99036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940926193" sldId="426"/>
            <ac:spMk id="5" creationId="{2F750CDF-3B36-DA30-8133-F8163435CA5C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940926193" sldId="426"/>
            <ac:spMk id="6" creationId="{E3033732-D2A8-6A60-B039-342DA21AACEA}"/>
          </ac:spMkLst>
        </pc:spChg>
        <pc:spChg chg="mod">
          <ac:chgData name="Lorenzo Cellini" userId="f951dcbc-267d-407c-8370-e9b03952ec43" providerId="ADAL" clId="{737FF558-3254-4B27-B90F-CFD7627AFA42}" dt="2022-05-27T11:44:31.664" v="10191" actId="26606"/>
          <ac:spMkLst>
            <pc:docMk/>
            <pc:sldMk cId="3940926193" sldId="426"/>
            <ac:spMk id="7" creationId="{1B3246FC-540B-0717-36B6-26417184C5E6}"/>
          </ac:spMkLst>
        </pc:spChg>
        <pc:spChg chg="add mod">
          <ac:chgData name="Lorenzo Cellini" userId="f951dcbc-267d-407c-8370-e9b03952ec43" providerId="ADAL" clId="{737FF558-3254-4B27-B90F-CFD7627AFA42}" dt="2022-05-27T11:46:00.831" v="10247" actId="20577"/>
          <ac:spMkLst>
            <pc:docMk/>
            <pc:sldMk cId="3940926193" sldId="426"/>
            <ac:spMk id="13" creationId="{0726DE2A-981D-9334-7765-1ACF90F1B0C2}"/>
          </ac:spMkLst>
        </pc:spChg>
        <pc:spChg chg="add mod">
          <ac:chgData name="Lorenzo Cellini" userId="f951dcbc-267d-407c-8370-e9b03952ec43" providerId="ADAL" clId="{737FF558-3254-4B27-B90F-CFD7627AFA42}" dt="2022-05-27T11:45:06.186" v="10215" actId="20577"/>
          <ac:spMkLst>
            <pc:docMk/>
            <pc:sldMk cId="3940926193" sldId="426"/>
            <ac:spMk id="18" creationId="{F84DEF52-B17C-F2A2-6036-50E6DF587C08}"/>
          </ac:spMkLst>
        </pc:spChg>
        <pc:picChg chg="add del mod">
          <ac:chgData name="Lorenzo Cellini" userId="f951dcbc-267d-407c-8370-e9b03952ec43" providerId="ADAL" clId="{737FF558-3254-4B27-B90F-CFD7627AFA42}" dt="2022-05-27T11:29:39.436" v="10177" actId="478"/>
          <ac:picMkLst>
            <pc:docMk/>
            <pc:sldMk cId="3940926193" sldId="426"/>
            <ac:picMk id="4" creationId="{9D26DEC7-1CFC-DA58-8088-3550096F7484}"/>
          </ac:picMkLst>
        </pc:picChg>
        <pc:picChg chg="add mod ord">
          <ac:chgData name="Lorenzo Cellini" userId="f951dcbc-267d-407c-8370-e9b03952ec43" providerId="ADAL" clId="{737FF558-3254-4B27-B90F-CFD7627AFA42}" dt="2022-05-27T11:44:31.664" v="10191" actId="26606"/>
          <ac:picMkLst>
            <pc:docMk/>
            <pc:sldMk cId="3940926193" sldId="426"/>
            <ac:picMk id="9" creationId="{F1F1A5F6-9E0B-D29D-B2B1-CCE4E707943F}"/>
          </ac:picMkLst>
        </pc:picChg>
        <pc:picChg chg="add del">
          <ac:chgData name="Lorenzo Cellini" userId="f951dcbc-267d-407c-8370-e9b03952ec43" providerId="ADAL" clId="{737FF558-3254-4B27-B90F-CFD7627AFA42}" dt="2022-05-25T17:55:36.866" v="9742" actId="478"/>
          <ac:picMkLst>
            <pc:docMk/>
            <pc:sldMk cId="3940926193" sldId="426"/>
            <ac:picMk id="11" creationId="{7D4F48F8-5995-2949-E2BE-A0DF7D68D23B}"/>
          </ac:picMkLst>
        </pc:picChg>
        <pc:picChg chg="add mod ord">
          <ac:chgData name="Lorenzo Cellini" userId="f951dcbc-267d-407c-8370-e9b03952ec43" providerId="ADAL" clId="{737FF558-3254-4B27-B90F-CFD7627AFA42}" dt="2022-05-27T11:44:31.664" v="10191" actId="26606"/>
          <ac:picMkLst>
            <pc:docMk/>
            <pc:sldMk cId="3940926193" sldId="426"/>
            <ac:picMk id="11" creationId="{E324ECE5-0100-859A-3A36-47E9D0154C35}"/>
          </ac:picMkLst>
        </pc:picChg>
        <pc:picChg chg="add del">
          <ac:chgData name="Lorenzo Cellini" userId="f951dcbc-267d-407c-8370-e9b03952ec43" providerId="ADAL" clId="{737FF558-3254-4B27-B90F-CFD7627AFA42}" dt="2022-05-25T17:55:36.866" v="9742" actId="478"/>
          <ac:picMkLst>
            <pc:docMk/>
            <pc:sldMk cId="3940926193" sldId="426"/>
            <ac:picMk id="16" creationId="{D3031D55-EBD2-02B4-2284-B34289BFEE26}"/>
          </ac:picMkLst>
        </pc:picChg>
        <pc:picChg chg="add del mod">
          <ac:chgData name="Lorenzo Cellini" userId="f951dcbc-267d-407c-8370-e9b03952ec43" providerId="ADAL" clId="{737FF558-3254-4B27-B90F-CFD7627AFA42}" dt="2022-05-27T11:08:44.805" v="10172" actId="478"/>
          <ac:picMkLst>
            <pc:docMk/>
            <pc:sldMk cId="3940926193" sldId="426"/>
            <ac:picMk id="39" creationId="{719B4CC5-4877-0050-4446-113D5B169F00}"/>
          </ac:picMkLst>
        </pc:picChg>
      </pc:sldChg>
      <pc:sldMasterChg chg="modSp modSldLayout">
        <pc:chgData name="Lorenzo Cellini" userId="f951dcbc-267d-407c-8370-e9b03952ec43" providerId="ADAL" clId="{737FF558-3254-4B27-B90F-CFD7627AFA42}" dt="2022-06-05T14:08:20.692" v="11735"/>
        <pc:sldMasterMkLst>
          <pc:docMk/>
          <pc:sldMasterMk cId="2521255718" sldId="2147483684"/>
        </pc:sldMasterMkLst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asterMk cId="2521255718" sldId="2147483684"/>
            <ac:spMk id="4" creationId="{34ACE49D-C22F-4540-AC09-E421D2A2EDBE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asterMk cId="2521255718" sldId="2147483684"/>
            <ac:spMk id="5" creationId="{ACD5C3BE-317E-49E8-82B5-C8A7EC9C8A7E}"/>
          </ac:spMkLst>
        </pc:sp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412362915" sldId="2147483685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412362915" sldId="2147483685"/>
              <ac:spMk id="4" creationId="{8B1BC074-1090-47AF-BDE8-3859BF574B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412362915" sldId="2147483685"/>
              <ac:spMk id="5" creationId="{F1D6522F-D41A-4734-8BD1-BD6E5A37D04C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616071164" sldId="2147483686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616071164" sldId="2147483686"/>
              <ac:spMk id="4" creationId="{4D4EE704-5DCA-484E-85E0-0E3A7B1C504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616071164" sldId="2147483686"/>
              <ac:spMk id="5" creationId="{4CA69B66-1C18-44A2-93F7-97DED26F24AB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1023429560" sldId="2147483687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1023429560" sldId="2147483687"/>
              <ac:spMk id="4" creationId="{56403DDF-462A-45CE-931B-010AB4F73C3F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1023429560" sldId="2147483687"/>
              <ac:spMk id="5" creationId="{39E10702-2ACF-4768-9E91-8CB87B89594D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617165047" sldId="2147483688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617165047" sldId="2147483688"/>
              <ac:spMk id="5" creationId="{BB99A8AF-0998-4613-B1D8-C14ECBFFDF67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617165047" sldId="2147483688"/>
              <ac:spMk id="6" creationId="{66E44EAA-B8A9-4428-A9DF-1174DA940990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670392337" sldId="2147483689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670392337" sldId="2147483689"/>
              <ac:spMk id="7" creationId="{DDCDCD5B-3F26-4AFA-8BD4-E5D8DD2AF494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670392337" sldId="2147483689"/>
              <ac:spMk id="8" creationId="{3D10D1EE-83A0-4FB5-9B25-8A73DE891A87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858332531" sldId="2147483691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858332531" sldId="2147483691"/>
              <ac:spMk id="2" creationId="{AB81B449-7B97-41DC-B23F-65EDCBD316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858332531" sldId="2147483691"/>
              <ac:spMk id="3" creationId="{7C6B46D5-337B-4906-8412-4EEA3884FA7E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983562843" sldId="2147483692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983562843" sldId="2147483692"/>
              <ac:spMk id="5" creationId="{EBD47AB1-6EB5-4E2C-B4A7-42DC643E9FF9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983562843" sldId="2147483692"/>
              <ac:spMk id="6" creationId="{5BA9D15F-B6ED-46E1-9840-0B625880EE4B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727319112" sldId="2147483693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727319112" sldId="2147483693"/>
              <ac:spMk id="5" creationId="{E57D2D6F-49E8-4217-A908-2D9E43583589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727319112" sldId="2147483693"/>
              <ac:spMk id="6" creationId="{591C4440-6B8D-4A24-A807-8B1302A3DFAF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063087162" sldId="2147483696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063087162" sldId="2147483696"/>
              <ac:spMk id="2" creationId="{AB81B449-7B97-41DC-B23F-65EDCBD316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063087162" sldId="2147483696"/>
              <ac:spMk id="3" creationId="{7C6B46D5-337B-4906-8412-4EEA3884FA7E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22852078" sldId="2147483697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22852078" sldId="2147483697"/>
              <ac:spMk id="4" creationId="{8B1BC074-1090-47AF-BDE8-3859BF574B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22852078" sldId="2147483697"/>
              <ac:spMk id="5" creationId="{F1D6522F-D41A-4734-8BD1-BD6E5A37D04C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4284120214" sldId="2147483700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4284120214" sldId="2147483700"/>
              <ac:spMk id="2" creationId="{AB81B449-7B97-41DC-B23F-65EDCBD316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4284120214" sldId="2147483700"/>
              <ac:spMk id="3" creationId="{7C6B46D5-337B-4906-8412-4EEA3884FA7E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715776986" sldId="2147483707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715776986" sldId="2147483707"/>
              <ac:spMk id="4" creationId="{D8661572-1A59-4E3B-BA65-3329E9468C69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715776986" sldId="2147483707"/>
              <ac:spMk id="5" creationId="{AFEF84F1-99FE-4F0B-9E76-F581C2C1B6D9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1425477023" sldId="2147483731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1425477023" sldId="2147483731"/>
              <ac:spMk id="2" creationId="{AB81B449-7B97-41DC-B23F-65EDCBD316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1425477023" sldId="2147483731"/>
              <ac:spMk id="3" creationId="{7C6B46D5-337B-4906-8412-4EEA3884FA7E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2570260729" sldId="2147483733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2570260729" sldId="2147483733"/>
              <ac:spMk id="2" creationId="{AB81B449-7B97-41DC-B23F-65EDCBD316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2570260729" sldId="2147483733"/>
              <ac:spMk id="3" creationId="{7C6B46D5-337B-4906-8412-4EEA3884FA7E}"/>
            </ac:spMkLst>
          </pc:spChg>
        </pc:sldLayoutChg>
      </pc:sldMasterChg>
    </pc:docChg>
  </pc:docChgLst>
  <pc:docChgLst>
    <pc:chgData name="Lorenzo Cellini" userId="f951dcbc-267d-407c-8370-e9b03952ec43" providerId="ADAL" clId="{2066F159-CF8D-45E4-899A-F24DA6C837D7}"/>
    <pc:docChg chg="custSel modSld">
      <pc:chgData name="Lorenzo Cellini" userId="f951dcbc-267d-407c-8370-e9b03952ec43" providerId="ADAL" clId="{2066F159-CF8D-45E4-899A-F24DA6C837D7}" dt="2022-06-12T10:52:37.194" v="60" actId="20577"/>
      <pc:docMkLst>
        <pc:docMk/>
      </pc:docMkLst>
      <pc:sldChg chg="modSp mod">
        <pc:chgData name="Lorenzo Cellini" userId="f951dcbc-267d-407c-8370-e9b03952ec43" providerId="ADAL" clId="{2066F159-CF8D-45E4-899A-F24DA6C837D7}" dt="2022-06-12T10:17:27.630" v="43" actId="20577"/>
        <pc:sldMkLst>
          <pc:docMk/>
          <pc:sldMk cId="752814286" sldId="257"/>
        </pc:sldMkLst>
        <pc:spChg chg="mod">
          <ac:chgData name="Lorenzo Cellini" userId="f951dcbc-267d-407c-8370-e9b03952ec43" providerId="ADAL" clId="{2066F159-CF8D-45E4-899A-F24DA6C837D7}" dt="2022-06-12T10:17:27.630" v="43" actId="20577"/>
          <ac:spMkLst>
            <pc:docMk/>
            <pc:sldMk cId="752814286" sldId="257"/>
            <ac:spMk id="3" creationId="{D9A11267-FC52-4990-8D98-010AFABA5544}"/>
          </ac:spMkLst>
        </pc:spChg>
      </pc:sldChg>
      <pc:sldChg chg="modSp mod">
        <pc:chgData name="Lorenzo Cellini" userId="f951dcbc-267d-407c-8370-e9b03952ec43" providerId="ADAL" clId="{2066F159-CF8D-45E4-899A-F24DA6C837D7}" dt="2022-06-12T10:19:59.598" v="45"/>
        <pc:sldMkLst>
          <pc:docMk/>
          <pc:sldMk cId="1415463852" sldId="393"/>
        </pc:sldMkLst>
        <pc:spChg chg="mod">
          <ac:chgData name="Lorenzo Cellini" userId="f951dcbc-267d-407c-8370-e9b03952ec43" providerId="ADAL" clId="{2066F159-CF8D-45E4-899A-F24DA6C837D7}" dt="2022-06-12T10:19:59.598" v="45"/>
          <ac:spMkLst>
            <pc:docMk/>
            <pc:sldMk cId="1415463852" sldId="393"/>
            <ac:spMk id="14" creationId="{C15EE852-24F1-4643-8082-AB45CFF2BA10}"/>
          </ac:spMkLst>
        </pc:spChg>
      </pc:sldChg>
      <pc:sldChg chg="modSp mod">
        <pc:chgData name="Lorenzo Cellini" userId="f951dcbc-267d-407c-8370-e9b03952ec43" providerId="ADAL" clId="{2066F159-CF8D-45E4-899A-F24DA6C837D7}" dt="2022-06-12T10:22:30.281" v="48" actId="20577"/>
        <pc:sldMkLst>
          <pc:docMk/>
          <pc:sldMk cId="860320140" sldId="401"/>
        </pc:sldMkLst>
        <pc:spChg chg="mod">
          <ac:chgData name="Lorenzo Cellini" userId="f951dcbc-267d-407c-8370-e9b03952ec43" providerId="ADAL" clId="{2066F159-CF8D-45E4-899A-F24DA6C837D7}" dt="2022-06-12T10:22:30.281" v="48" actId="20577"/>
          <ac:spMkLst>
            <pc:docMk/>
            <pc:sldMk cId="860320140" sldId="401"/>
            <ac:spMk id="35" creationId="{834286F2-2C21-6ADB-EFFB-316038181F90}"/>
          </ac:spMkLst>
        </pc:spChg>
      </pc:sldChg>
      <pc:sldChg chg="modSp mod">
        <pc:chgData name="Lorenzo Cellini" userId="f951dcbc-267d-407c-8370-e9b03952ec43" providerId="ADAL" clId="{2066F159-CF8D-45E4-899A-F24DA6C837D7}" dt="2022-06-12T10:52:37.194" v="60" actId="20577"/>
        <pc:sldMkLst>
          <pc:docMk/>
          <pc:sldMk cId="2301837308" sldId="422"/>
        </pc:sldMkLst>
        <pc:spChg chg="mod">
          <ac:chgData name="Lorenzo Cellini" userId="f951dcbc-267d-407c-8370-e9b03952ec43" providerId="ADAL" clId="{2066F159-CF8D-45E4-899A-F24DA6C837D7}" dt="2022-06-12T10:52:37.194" v="60" actId="20577"/>
          <ac:spMkLst>
            <pc:docMk/>
            <pc:sldMk cId="2301837308" sldId="422"/>
            <ac:spMk id="13" creationId="{DE41707F-1301-6CEA-87FA-FEB021D9F1F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0.33333000000000002</c:v>
                </c:pt>
                <c:pt idx="3">
                  <c:v>0.25</c:v>
                </c:pt>
                <c:pt idx="4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46-43E4-B70F-C5BC0D733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40"/>
        <c:axId val="20010176"/>
      </c:lineChart>
      <c:catAx>
        <c:axId val="2001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0176"/>
        <c:crosses val="autoZero"/>
        <c:auto val="1"/>
        <c:lblAlgn val="ctr"/>
        <c:lblOffset val="100"/>
        <c:noMultiLvlLbl val="0"/>
      </c:catAx>
      <c:valAx>
        <c:axId val="2001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Recall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2B-4CE4-840C-94AF9A966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5678080"/>
        <c:axId val="745679328"/>
      </c:lineChart>
      <c:catAx>
        <c:axId val="74567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9328"/>
        <c:crosses val="autoZero"/>
        <c:auto val="1"/>
        <c:lblAlgn val="ctr"/>
        <c:lblOffset val="100"/>
        <c:noMultiLvlLbl val="0"/>
      </c:catAx>
      <c:valAx>
        <c:axId val="74567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1</c:v>
                </c:pt>
                <c:pt idx="1">
                  <c:v>0.5</c:v>
                </c:pt>
                <c:pt idx="2">
                  <c:v>0.66669999999999996</c:v>
                </c:pt>
                <c:pt idx="3">
                  <c:v>0.75</c:v>
                </c:pt>
                <c:pt idx="4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46-43E4-B70F-C5BC0D733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40"/>
        <c:axId val="20010176"/>
      </c:lineChart>
      <c:catAx>
        <c:axId val="2001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0176"/>
        <c:crosses val="autoZero"/>
        <c:auto val="1"/>
        <c:lblAlgn val="ctr"/>
        <c:lblOffset val="100"/>
        <c:noMultiLvlLbl val="0"/>
      </c:catAx>
      <c:valAx>
        <c:axId val="2001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Recall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0.33329999999999999</c:v>
                </c:pt>
                <c:pt idx="1">
                  <c:v>0.33329999999999999</c:v>
                </c:pt>
                <c:pt idx="2">
                  <c:v>0.66659999999999997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2B-4CE4-840C-94AF9A966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5678080"/>
        <c:axId val="745679328"/>
      </c:lineChart>
      <c:catAx>
        <c:axId val="74567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9328"/>
        <c:crosses val="autoZero"/>
        <c:auto val="1"/>
        <c:lblAlgn val="ctr"/>
        <c:lblOffset val="100"/>
        <c:noMultiLvlLbl val="0"/>
      </c:catAx>
      <c:valAx>
        <c:axId val="74567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AvgPrecision</a:t>
            </a:r>
            <a:r>
              <a:rPr lang="en-US" dirty="0"/>
              <a:t>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0.5</c:v>
                </c:pt>
                <c:pt idx="1">
                  <c:v>0.25</c:v>
                </c:pt>
                <c:pt idx="2">
                  <c:v>0.50001499999999999</c:v>
                </c:pt>
                <c:pt idx="3">
                  <c:v>0.5</c:v>
                </c:pt>
                <c:pt idx="4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46-43E4-B70F-C5BC0D733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40"/>
        <c:axId val="20010176"/>
      </c:lineChart>
      <c:catAx>
        <c:axId val="2001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0176"/>
        <c:crosses val="autoZero"/>
        <c:auto val="1"/>
        <c:lblAlgn val="ctr"/>
        <c:lblOffset val="100"/>
        <c:noMultiLvlLbl val="0"/>
      </c:catAx>
      <c:valAx>
        <c:axId val="2001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AvgRecall</a:t>
            </a:r>
            <a:r>
              <a:rPr lang="en-US" dirty="0"/>
              <a:t>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0.16664999999999999</c:v>
                </c:pt>
                <c:pt idx="1">
                  <c:v>0.16664999999999999</c:v>
                </c:pt>
                <c:pt idx="2">
                  <c:v>0.83329999999999993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2B-4CE4-840C-94AF9A966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5678080"/>
        <c:axId val="745679328"/>
      </c:lineChart>
      <c:catAx>
        <c:axId val="74567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9328"/>
        <c:crosses val="autoZero"/>
        <c:auto val="1"/>
        <c:lblAlgn val="ctr"/>
        <c:lblOffset val="100"/>
        <c:noMultiLvlLbl val="0"/>
      </c:catAx>
      <c:valAx>
        <c:axId val="74567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12/06/2022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12/06/2022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12/06/2022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12/06/2022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8748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35.jp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it-IT" sz="3600" dirty="0"/>
              <a:t>SHINE – (Advanced) </a:t>
            </a:r>
            <a:r>
              <a:rPr lang="it-IT" sz="3600" dirty="0" err="1"/>
              <a:t>faSHion</a:t>
            </a:r>
            <a:r>
              <a:rPr lang="it-IT" sz="3600" dirty="0"/>
              <a:t> </a:t>
            </a:r>
            <a:r>
              <a:rPr lang="it-IT" sz="3600" dirty="0" err="1"/>
              <a:t>engINE</a:t>
            </a:r>
            <a:endParaRPr lang="it-IT" sz="3600" dirty="0"/>
          </a:p>
        </p:txBody>
      </p:sp>
      <p:pic>
        <p:nvPicPr>
          <p:cNvPr id="14" name="Segnaposto immagine 13" descr="Sfondo digitale punti dati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it-IT" dirty="0"/>
              <a:t>Cellini Lorenzo</a:t>
            </a:r>
          </a:p>
          <a:p>
            <a:pPr rtl="0"/>
            <a:r>
              <a:rPr lang="it-IT" dirty="0"/>
              <a:t>Multimedia Data Management class​ - Prof. Ilaria Bartolini​</a:t>
            </a:r>
          </a:p>
          <a:p>
            <a:pPr rtl="0"/>
            <a:r>
              <a:rPr lang="it-IT" dirty="0" err="1"/>
              <a:t>Master’s</a:t>
            </a:r>
            <a:r>
              <a:rPr lang="it-IT" dirty="0"/>
              <a:t> degree in </a:t>
            </a:r>
            <a:r>
              <a:rPr lang="it-IT" dirty="0" err="1"/>
              <a:t>Artificial</a:t>
            </a:r>
            <a:r>
              <a:rPr lang="it-IT" dirty="0"/>
              <a:t> Intelligence </a:t>
            </a:r>
            <a:r>
              <a:rPr lang="it-IT" dirty="0" err="1"/>
              <a:t>a.y</a:t>
            </a:r>
            <a:r>
              <a:rPr lang="it-IT" dirty="0"/>
              <a:t>. 2021/22​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Structured</a:t>
            </a:r>
            <a:r>
              <a:rPr lang="it-IT" sz="4400" dirty="0"/>
              <a:t> data – Sport </a:t>
            </a:r>
            <a:r>
              <a:rPr lang="it-IT" sz="4400" dirty="0" err="1"/>
              <a:t>taxonomy</a:t>
            </a:r>
            <a:endParaRPr lang="it-IT" sz="4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10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543909" y="1569435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Sport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5977B4-F66C-AF0D-D995-20ED7223AA6B}"/>
              </a:ext>
            </a:extLst>
          </p:cNvPr>
          <p:cNvSpPr/>
          <p:nvPr/>
        </p:nvSpPr>
        <p:spPr>
          <a:xfrm>
            <a:off x="400049" y="394308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Combat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F1ABD4B-9D85-2476-EC5A-1ED1414CDD7B}"/>
              </a:ext>
            </a:extLst>
          </p:cNvPr>
          <p:cNvSpPr/>
          <p:nvPr/>
        </p:nvSpPr>
        <p:spPr>
          <a:xfrm>
            <a:off x="1888765" y="3941465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Invasion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90444B2-0538-E6E7-3272-C3C5FAE9540D}"/>
              </a:ext>
            </a:extLst>
          </p:cNvPr>
          <p:cNvSpPr/>
          <p:nvPr/>
        </p:nvSpPr>
        <p:spPr>
          <a:xfrm>
            <a:off x="3382262" y="3941465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Racing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1DC25C0-1E59-6ABC-1585-14527A62E8BD}"/>
              </a:ext>
            </a:extLst>
          </p:cNvPr>
          <p:cNvSpPr/>
          <p:nvPr/>
        </p:nvSpPr>
        <p:spPr>
          <a:xfrm>
            <a:off x="6267977" y="393248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Ind</a:t>
            </a:r>
            <a:r>
              <a:rPr lang="it-IT" sz="1200" dirty="0"/>
              <a:t>. </a:t>
            </a:r>
            <a:r>
              <a:rPr lang="it-IT" sz="1200" dirty="0" err="1"/>
              <a:t>aesthetic</a:t>
            </a:r>
            <a:endParaRPr lang="it-IT" sz="120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0DFD4BC-7E69-0D4D-2CAA-4FA8A8B12403}"/>
              </a:ext>
            </a:extLst>
          </p:cNvPr>
          <p:cNvSpPr/>
          <p:nvPr/>
        </p:nvSpPr>
        <p:spPr>
          <a:xfrm>
            <a:off x="9738360" y="393248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Ind</a:t>
            </a:r>
            <a:r>
              <a:rPr lang="it-IT" sz="1200" dirty="0"/>
              <a:t>. </a:t>
            </a:r>
            <a:r>
              <a:rPr lang="it-IT" sz="1200" dirty="0" err="1"/>
              <a:t>aiming</a:t>
            </a:r>
            <a:endParaRPr lang="it-IT" sz="120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37423A9-072B-A5AF-73E8-F562121F6730}"/>
              </a:ext>
            </a:extLst>
          </p:cNvPr>
          <p:cNvSpPr/>
          <p:nvPr/>
        </p:nvSpPr>
        <p:spPr>
          <a:xfrm>
            <a:off x="8308091" y="393248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Fielding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D6ED9C6-4413-CFA8-9621-52CCE0DBB862}"/>
              </a:ext>
            </a:extLst>
          </p:cNvPr>
          <p:cNvSpPr/>
          <p:nvPr/>
        </p:nvSpPr>
        <p:spPr>
          <a:xfrm>
            <a:off x="4779261" y="394811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Target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05E2E3-1411-56DD-DCDD-49ABEE87D0DF}"/>
              </a:ext>
            </a:extLst>
          </p:cNvPr>
          <p:cNvSpPr txBox="1"/>
          <p:nvPr/>
        </p:nvSpPr>
        <p:spPr>
          <a:xfrm>
            <a:off x="400049" y="4559044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Boxing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Kung-Fu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CF4E31D-D73D-FBA4-BCEC-9AEC57F547F9}"/>
              </a:ext>
            </a:extLst>
          </p:cNvPr>
          <p:cNvSpPr/>
          <p:nvPr/>
        </p:nvSpPr>
        <p:spPr>
          <a:xfrm>
            <a:off x="3382262" y="271175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Indoor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4286F29-2336-E67E-031C-B5D1D9AFB4D7}"/>
              </a:ext>
            </a:extLst>
          </p:cNvPr>
          <p:cNvSpPr/>
          <p:nvPr/>
        </p:nvSpPr>
        <p:spPr>
          <a:xfrm>
            <a:off x="7705559" y="271175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Outdoor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1CC9B65-737C-94A6-F202-D1D67CB67B14}"/>
              </a:ext>
            </a:extLst>
          </p:cNvPr>
          <p:cNvSpPr txBox="1"/>
          <p:nvPr/>
        </p:nvSpPr>
        <p:spPr>
          <a:xfrm>
            <a:off x="1888765" y="4559044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Volleyball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Basketball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Waterpolo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4A824C1-F62A-5766-BA12-9BC18BE28199}"/>
              </a:ext>
            </a:extLst>
          </p:cNvPr>
          <p:cNvSpPr txBox="1"/>
          <p:nvPr/>
        </p:nvSpPr>
        <p:spPr>
          <a:xfrm>
            <a:off x="11087820" y="3925834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22983DAD-BB3C-E934-FF7C-AADC8A57F16A}"/>
              </a:ext>
            </a:extLst>
          </p:cNvPr>
          <p:cNvCxnSpPr>
            <a:cxnSpLocks/>
          </p:cNvCxnSpPr>
          <p:nvPr/>
        </p:nvCxnSpPr>
        <p:spPr>
          <a:xfrm flipV="1">
            <a:off x="7867072" y="3622313"/>
            <a:ext cx="0" cy="11671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4414569-970B-3332-E970-678374DE7056}"/>
              </a:ext>
            </a:extLst>
          </p:cNvPr>
          <p:cNvSpPr txBox="1"/>
          <p:nvPr/>
        </p:nvSpPr>
        <p:spPr>
          <a:xfrm>
            <a:off x="3382262" y="4529213"/>
            <a:ext cx="110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Swimming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Ice</a:t>
            </a:r>
            <a:r>
              <a:rPr lang="it-IT" sz="1000" dirty="0"/>
              <a:t> skating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5EF6BBD-0D89-CAB2-8968-C5A3E506079E}"/>
              </a:ext>
            </a:extLst>
          </p:cNvPr>
          <p:cNvSpPr txBox="1"/>
          <p:nvPr/>
        </p:nvSpPr>
        <p:spPr>
          <a:xfrm>
            <a:off x="9738360" y="4535867"/>
            <a:ext cx="110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Golf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79AD358-2183-3A68-DD30-65A32AB255EF}"/>
              </a:ext>
            </a:extLst>
          </p:cNvPr>
          <p:cNvSpPr txBox="1"/>
          <p:nvPr/>
        </p:nvSpPr>
        <p:spPr>
          <a:xfrm>
            <a:off x="4779261" y="4565698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Archery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Curling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A5F4AC5-24EA-39D9-EB46-97671260B51B}"/>
              </a:ext>
            </a:extLst>
          </p:cNvPr>
          <p:cNvSpPr txBox="1"/>
          <p:nvPr/>
        </p:nvSpPr>
        <p:spPr>
          <a:xfrm>
            <a:off x="6267977" y="4565698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Figure skating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Diving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EA5BC44-FD6A-88C4-6DF4-50E3BBF7BC76}"/>
              </a:ext>
            </a:extLst>
          </p:cNvPr>
          <p:cNvSpPr txBox="1"/>
          <p:nvPr/>
        </p:nvSpPr>
        <p:spPr>
          <a:xfrm>
            <a:off x="8308090" y="4565698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Volleyball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Basketball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Waterpolo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8FB048C-EAA9-9062-BAEB-F6A38FDB0438}"/>
              </a:ext>
            </a:extLst>
          </p:cNvPr>
          <p:cNvCxnSpPr>
            <a:cxnSpLocks/>
          </p:cNvCxnSpPr>
          <p:nvPr/>
        </p:nvCxnSpPr>
        <p:spPr>
          <a:xfrm>
            <a:off x="951123" y="3530873"/>
            <a:ext cx="58545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58D1ED4-841C-A086-48FF-37ECA4EE46E8}"/>
              </a:ext>
            </a:extLst>
          </p:cNvPr>
          <p:cNvCxnSpPr>
            <a:cxnSpLocks/>
          </p:cNvCxnSpPr>
          <p:nvPr/>
        </p:nvCxnSpPr>
        <p:spPr>
          <a:xfrm>
            <a:off x="3897630" y="2311673"/>
            <a:ext cx="4410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66687A86-F57E-7838-DEC3-9581DE6B3CE7}"/>
              </a:ext>
            </a:extLst>
          </p:cNvPr>
          <p:cNvCxnSpPr>
            <a:cxnSpLocks/>
          </p:cNvCxnSpPr>
          <p:nvPr/>
        </p:nvCxnSpPr>
        <p:spPr>
          <a:xfrm>
            <a:off x="8860182" y="3530873"/>
            <a:ext cx="2546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7700BAC4-6BAE-E3D1-6BE4-DF79F0F18C1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860182" y="3530873"/>
            <a:ext cx="0" cy="401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0E63779F-F79A-96A8-A199-4BB92798031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0290451" y="3530873"/>
            <a:ext cx="0" cy="401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615933EB-9992-1AA5-2198-D9B9E69109A4}"/>
              </a:ext>
            </a:extLst>
          </p:cNvPr>
          <p:cNvCxnSpPr>
            <a:cxnSpLocks/>
          </p:cNvCxnSpPr>
          <p:nvPr/>
        </p:nvCxnSpPr>
        <p:spPr>
          <a:xfrm>
            <a:off x="8257650" y="3327127"/>
            <a:ext cx="1430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04B6730B-1FB5-3746-52AB-2F0C6FA4F10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257650" y="3109291"/>
            <a:ext cx="0" cy="21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229DACBC-BD04-C6D3-722E-D63445625949}"/>
              </a:ext>
            </a:extLst>
          </p:cNvPr>
          <p:cNvCxnSpPr>
            <a:cxnSpLocks/>
          </p:cNvCxnSpPr>
          <p:nvPr/>
        </p:nvCxnSpPr>
        <p:spPr>
          <a:xfrm flipV="1">
            <a:off x="9687919" y="3327127"/>
            <a:ext cx="0" cy="20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A29250DD-D789-4E34-355D-3176C81258DA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934353" y="3109291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31339AE2-6DAF-2F96-DA0D-687D146ABA1A}"/>
              </a:ext>
            </a:extLst>
          </p:cNvPr>
          <p:cNvCxnSpPr>
            <a:cxnSpLocks/>
          </p:cNvCxnSpPr>
          <p:nvPr/>
        </p:nvCxnSpPr>
        <p:spPr>
          <a:xfrm flipV="1">
            <a:off x="951123" y="3530873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C56A6005-454C-4B49-5881-C8C77AD50B7E}"/>
              </a:ext>
            </a:extLst>
          </p:cNvPr>
          <p:cNvCxnSpPr>
            <a:cxnSpLocks/>
          </p:cNvCxnSpPr>
          <p:nvPr/>
        </p:nvCxnSpPr>
        <p:spPr>
          <a:xfrm flipV="1">
            <a:off x="2414163" y="3530873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D22197C6-3E36-4017-FAF0-0B1B7C3BF080}"/>
              </a:ext>
            </a:extLst>
          </p:cNvPr>
          <p:cNvCxnSpPr>
            <a:cxnSpLocks/>
          </p:cNvCxnSpPr>
          <p:nvPr/>
        </p:nvCxnSpPr>
        <p:spPr>
          <a:xfrm flipV="1">
            <a:off x="3934353" y="3526537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77A5F2E9-A8DD-EECE-8C60-8DEE03B17E18}"/>
              </a:ext>
            </a:extLst>
          </p:cNvPr>
          <p:cNvCxnSpPr>
            <a:cxnSpLocks/>
          </p:cNvCxnSpPr>
          <p:nvPr/>
        </p:nvCxnSpPr>
        <p:spPr>
          <a:xfrm flipV="1">
            <a:off x="5312196" y="3530873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33B3C3F3-CB91-477E-205E-67FE95A4111F}"/>
              </a:ext>
            </a:extLst>
          </p:cNvPr>
          <p:cNvCxnSpPr>
            <a:cxnSpLocks/>
          </p:cNvCxnSpPr>
          <p:nvPr/>
        </p:nvCxnSpPr>
        <p:spPr>
          <a:xfrm flipV="1">
            <a:off x="6804867" y="3526537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9EAE07FC-0EC9-074F-309C-99B339FA6DFE}"/>
              </a:ext>
            </a:extLst>
          </p:cNvPr>
          <p:cNvCxnSpPr>
            <a:cxnSpLocks/>
          </p:cNvCxnSpPr>
          <p:nvPr/>
        </p:nvCxnSpPr>
        <p:spPr>
          <a:xfrm flipV="1">
            <a:off x="3907683" y="2311673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2DBFCD2A-9641-B77F-F601-2EA1D04883AA}"/>
              </a:ext>
            </a:extLst>
          </p:cNvPr>
          <p:cNvCxnSpPr>
            <a:cxnSpLocks/>
          </p:cNvCxnSpPr>
          <p:nvPr/>
        </p:nvCxnSpPr>
        <p:spPr>
          <a:xfrm flipV="1">
            <a:off x="8308090" y="2311673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E8A9F000-2DA0-FDC4-6E36-0717082113C9}"/>
              </a:ext>
            </a:extLst>
          </p:cNvPr>
          <p:cNvCxnSpPr>
            <a:cxnSpLocks/>
          </p:cNvCxnSpPr>
          <p:nvPr/>
        </p:nvCxnSpPr>
        <p:spPr>
          <a:xfrm flipV="1">
            <a:off x="6096000" y="1966967"/>
            <a:ext cx="0" cy="344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895C8987-5CC3-EF53-0A83-475D73655B20}"/>
              </a:ext>
            </a:extLst>
          </p:cNvPr>
          <p:cNvCxnSpPr>
            <a:cxnSpLocks/>
          </p:cNvCxnSpPr>
          <p:nvPr/>
        </p:nvCxnSpPr>
        <p:spPr>
          <a:xfrm flipV="1">
            <a:off x="11407140" y="3530873"/>
            <a:ext cx="0" cy="401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47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Structured</a:t>
            </a:r>
            <a:r>
              <a:rPr lang="it-IT" sz="4400" dirty="0"/>
              <a:t> data – </a:t>
            </a:r>
            <a:r>
              <a:rPr lang="it-IT" sz="4400" dirty="0" err="1"/>
              <a:t>Geography</a:t>
            </a:r>
            <a:r>
              <a:rPr lang="it-IT" sz="4400" dirty="0"/>
              <a:t> </a:t>
            </a:r>
            <a:r>
              <a:rPr lang="it-IT" sz="4400" dirty="0" err="1"/>
              <a:t>taxonomy</a:t>
            </a:r>
            <a:endParaRPr lang="it-IT" sz="4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11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543909" y="1569435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Region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5977B4-F66C-AF0D-D995-20ED7223AA6B}"/>
              </a:ext>
            </a:extLst>
          </p:cNvPr>
          <p:cNvSpPr/>
          <p:nvPr/>
        </p:nvSpPr>
        <p:spPr>
          <a:xfrm>
            <a:off x="1530109" y="2540211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Africa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F1ABD4B-9D85-2476-EC5A-1ED1414CDD7B}"/>
              </a:ext>
            </a:extLst>
          </p:cNvPr>
          <p:cNvSpPr/>
          <p:nvPr/>
        </p:nvSpPr>
        <p:spPr>
          <a:xfrm>
            <a:off x="3018825" y="253858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Asia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90444B2-0538-E6E7-3272-C3C5FAE9540D}"/>
              </a:ext>
            </a:extLst>
          </p:cNvPr>
          <p:cNvSpPr/>
          <p:nvPr/>
        </p:nvSpPr>
        <p:spPr>
          <a:xfrm>
            <a:off x="4512322" y="253858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Australia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1DC25C0-1E59-6ABC-1585-14527A62E8BD}"/>
              </a:ext>
            </a:extLst>
          </p:cNvPr>
          <p:cNvSpPr/>
          <p:nvPr/>
        </p:nvSpPr>
        <p:spPr>
          <a:xfrm>
            <a:off x="7398037" y="2529610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America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0DFD4BC-7E69-0D4D-2CAA-4FA8A8B12403}"/>
              </a:ext>
            </a:extLst>
          </p:cNvPr>
          <p:cNvSpPr/>
          <p:nvPr/>
        </p:nvSpPr>
        <p:spPr>
          <a:xfrm>
            <a:off x="10291338" y="356114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South America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37423A9-072B-A5AF-73E8-F562121F6730}"/>
              </a:ext>
            </a:extLst>
          </p:cNvPr>
          <p:cNvSpPr/>
          <p:nvPr/>
        </p:nvSpPr>
        <p:spPr>
          <a:xfrm>
            <a:off x="7398037" y="356114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North America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D6ED9C6-4413-CFA8-9621-52CCE0DBB862}"/>
              </a:ext>
            </a:extLst>
          </p:cNvPr>
          <p:cNvSpPr/>
          <p:nvPr/>
        </p:nvSpPr>
        <p:spPr>
          <a:xfrm>
            <a:off x="5909321" y="2545241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Europe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05E2E3-1411-56DD-DCDD-49ABEE87D0DF}"/>
              </a:ext>
            </a:extLst>
          </p:cNvPr>
          <p:cNvSpPr txBox="1"/>
          <p:nvPr/>
        </p:nvSpPr>
        <p:spPr>
          <a:xfrm>
            <a:off x="4537498" y="5079236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California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Oregon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Utah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6C7F4854-28CF-7549-FDB0-7D0C1AFE6852}"/>
              </a:ext>
            </a:extLst>
          </p:cNvPr>
          <p:cNvSpPr/>
          <p:nvPr/>
        </p:nvSpPr>
        <p:spPr>
          <a:xfrm>
            <a:off x="5967768" y="451488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Canada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7262CED-BE16-6B75-36BC-147027F9BD38}"/>
              </a:ext>
            </a:extLst>
          </p:cNvPr>
          <p:cNvSpPr/>
          <p:nvPr/>
        </p:nvSpPr>
        <p:spPr>
          <a:xfrm>
            <a:off x="4537499" y="451488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US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E92634B-5B0B-4B62-677A-6E041D7979D2}"/>
              </a:ext>
            </a:extLst>
          </p:cNvPr>
          <p:cNvSpPr/>
          <p:nvPr/>
        </p:nvSpPr>
        <p:spPr>
          <a:xfrm>
            <a:off x="7398037" y="4506414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Mexico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3FE49D1-91E0-9DA5-6E4F-2EC3A3431633}"/>
              </a:ext>
            </a:extLst>
          </p:cNvPr>
          <p:cNvSpPr txBox="1"/>
          <p:nvPr/>
        </p:nvSpPr>
        <p:spPr>
          <a:xfrm>
            <a:off x="9029131" y="4539916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AFFC71-3AE4-6B34-D3DE-EE39FF8D376E}"/>
              </a:ext>
            </a:extLst>
          </p:cNvPr>
          <p:cNvSpPr txBox="1"/>
          <p:nvPr/>
        </p:nvSpPr>
        <p:spPr>
          <a:xfrm>
            <a:off x="6109345" y="3561148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9D8499D-61CF-5C58-E492-52C503103299}"/>
              </a:ext>
            </a:extLst>
          </p:cNvPr>
          <p:cNvSpPr txBox="1"/>
          <p:nvPr/>
        </p:nvSpPr>
        <p:spPr>
          <a:xfrm>
            <a:off x="4712345" y="3561148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C5EB515-7485-FA7E-52C8-EAD0973DF3BD}"/>
              </a:ext>
            </a:extLst>
          </p:cNvPr>
          <p:cNvSpPr txBox="1"/>
          <p:nvPr/>
        </p:nvSpPr>
        <p:spPr>
          <a:xfrm>
            <a:off x="3218849" y="3561148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203C8D7-50B2-641B-86C5-219C2382F726}"/>
              </a:ext>
            </a:extLst>
          </p:cNvPr>
          <p:cNvSpPr txBox="1"/>
          <p:nvPr/>
        </p:nvSpPr>
        <p:spPr>
          <a:xfrm>
            <a:off x="1725353" y="3549762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D66AE98A-D3F6-E0C4-FFB2-09DA397F5DA5}"/>
              </a:ext>
            </a:extLst>
          </p:cNvPr>
          <p:cNvSpPr/>
          <p:nvPr/>
        </p:nvSpPr>
        <p:spPr>
          <a:xfrm>
            <a:off x="8844682" y="3549762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Central America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AFC23D3-7A8F-DEF5-ED3C-ADC60117C135}"/>
              </a:ext>
            </a:extLst>
          </p:cNvPr>
          <p:cNvSpPr txBox="1"/>
          <p:nvPr/>
        </p:nvSpPr>
        <p:spPr>
          <a:xfrm>
            <a:off x="10539454" y="4544528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1CC989EE-12A7-E4E2-8933-145F637D6614}"/>
              </a:ext>
            </a:extLst>
          </p:cNvPr>
          <p:cNvCxnSpPr>
            <a:cxnSpLocks/>
          </p:cNvCxnSpPr>
          <p:nvPr/>
        </p:nvCxnSpPr>
        <p:spPr>
          <a:xfrm>
            <a:off x="2082200" y="2212613"/>
            <a:ext cx="5842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2AA0BD33-5F93-C6A1-E8AF-A3D25B6B1F7E}"/>
              </a:ext>
            </a:extLst>
          </p:cNvPr>
          <p:cNvCxnSpPr>
            <a:cxnSpLocks/>
          </p:cNvCxnSpPr>
          <p:nvPr/>
        </p:nvCxnSpPr>
        <p:spPr>
          <a:xfrm>
            <a:off x="7920191" y="3218453"/>
            <a:ext cx="2932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41F7C781-E7C1-CCE2-6DE3-3677DB5C6826}"/>
              </a:ext>
            </a:extLst>
          </p:cNvPr>
          <p:cNvCxnSpPr>
            <a:cxnSpLocks/>
          </p:cNvCxnSpPr>
          <p:nvPr/>
        </p:nvCxnSpPr>
        <p:spPr>
          <a:xfrm>
            <a:off x="5062541" y="4254773"/>
            <a:ext cx="2857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0872185-895B-9BB4-FB32-1645FE5234C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096000" y="1966967"/>
            <a:ext cx="0" cy="245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81180EC2-A932-E1CF-C2FD-A5EBB4F8057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082200" y="2212613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3E1FB1D-1714-36BD-E19C-52E7365F2CFF}"/>
              </a:ext>
            </a:extLst>
          </p:cNvPr>
          <p:cNvCxnSpPr>
            <a:cxnSpLocks/>
          </p:cNvCxnSpPr>
          <p:nvPr/>
        </p:nvCxnSpPr>
        <p:spPr>
          <a:xfrm flipV="1">
            <a:off x="3581435" y="2212613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DC24884E-BF7B-A967-5122-E6C06F7CA1E8}"/>
              </a:ext>
            </a:extLst>
          </p:cNvPr>
          <p:cNvCxnSpPr>
            <a:cxnSpLocks/>
          </p:cNvCxnSpPr>
          <p:nvPr/>
        </p:nvCxnSpPr>
        <p:spPr>
          <a:xfrm flipV="1">
            <a:off x="5062541" y="2212613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0055E49-F6CB-9902-135F-0D3B6DB7A06F}"/>
              </a:ext>
            </a:extLst>
          </p:cNvPr>
          <p:cNvCxnSpPr>
            <a:cxnSpLocks/>
          </p:cNvCxnSpPr>
          <p:nvPr/>
        </p:nvCxnSpPr>
        <p:spPr>
          <a:xfrm flipV="1">
            <a:off x="6455096" y="2212613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6F58B67-BD67-9143-321D-8B1117F8CC0E}"/>
              </a:ext>
            </a:extLst>
          </p:cNvPr>
          <p:cNvCxnSpPr>
            <a:cxnSpLocks/>
          </p:cNvCxnSpPr>
          <p:nvPr/>
        </p:nvCxnSpPr>
        <p:spPr>
          <a:xfrm flipV="1">
            <a:off x="7920191" y="2212613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8E52D7AA-25F3-9A11-E540-CA768209F557}"/>
              </a:ext>
            </a:extLst>
          </p:cNvPr>
          <p:cNvCxnSpPr>
            <a:cxnSpLocks/>
          </p:cNvCxnSpPr>
          <p:nvPr/>
        </p:nvCxnSpPr>
        <p:spPr>
          <a:xfrm flipV="1">
            <a:off x="7920191" y="2890855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CF268BAB-0636-CED7-813B-1A0DC8FABAF6}"/>
              </a:ext>
            </a:extLst>
          </p:cNvPr>
          <p:cNvCxnSpPr>
            <a:cxnSpLocks/>
          </p:cNvCxnSpPr>
          <p:nvPr/>
        </p:nvCxnSpPr>
        <p:spPr>
          <a:xfrm flipV="1">
            <a:off x="7920191" y="3218453"/>
            <a:ext cx="0" cy="342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26C5A973-9CBF-E057-E78B-94A95AA2261A}"/>
              </a:ext>
            </a:extLst>
          </p:cNvPr>
          <p:cNvCxnSpPr>
            <a:cxnSpLocks/>
          </p:cNvCxnSpPr>
          <p:nvPr/>
        </p:nvCxnSpPr>
        <p:spPr>
          <a:xfrm flipV="1">
            <a:off x="9371801" y="3218453"/>
            <a:ext cx="0" cy="342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CF5D2BF6-BB70-C464-629A-07DE8E0CAC5D}"/>
              </a:ext>
            </a:extLst>
          </p:cNvPr>
          <p:cNvCxnSpPr>
            <a:cxnSpLocks/>
          </p:cNvCxnSpPr>
          <p:nvPr/>
        </p:nvCxnSpPr>
        <p:spPr>
          <a:xfrm flipV="1">
            <a:off x="10852246" y="3218453"/>
            <a:ext cx="0" cy="342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88B7EBCD-9185-7EE6-5C5B-42B0ED216076}"/>
              </a:ext>
            </a:extLst>
          </p:cNvPr>
          <p:cNvCxnSpPr>
            <a:cxnSpLocks/>
          </p:cNvCxnSpPr>
          <p:nvPr/>
        </p:nvCxnSpPr>
        <p:spPr>
          <a:xfrm flipV="1">
            <a:off x="6455096" y="2942773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2E536DDB-CBF1-8E7E-5998-93291DCE8311}"/>
              </a:ext>
            </a:extLst>
          </p:cNvPr>
          <p:cNvCxnSpPr>
            <a:cxnSpLocks/>
          </p:cNvCxnSpPr>
          <p:nvPr/>
        </p:nvCxnSpPr>
        <p:spPr>
          <a:xfrm flipV="1">
            <a:off x="5062541" y="2942773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E7D904E5-1531-3A6B-74DD-E937205E9B75}"/>
              </a:ext>
            </a:extLst>
          </p:cNvPr>
          <p:cNvCxnSpPr>
            <a:cxnSpLocks/>
          </p:cNvCxnSpPr>
          <p:nvPr/>
        </p:nvCxnSpPr>
        <p:spPr>
          <a:xfrm flipV="1">
            <a:off x="3582391" y="2942773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5105DD19-616E-1F04-4725-88799FBA2C9C}"/>
              </a:ext>
            </a:extLst>
          </p:cNvPr>
          <p:cNvCxnSpPr>
            <a:cxnSpLocks/>
          </p:cNvCxnSpPr>
          <p:nvPr/>
        </p:nvCxnSpPr>
        <p:spPr>
          <a:xfrm flipV="1">
            <a:off x="2082200" y="2942773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B6BCF5ED-2C26-77F6-936D-3263075CB7EC}"/>
              </a:ext>
            </a:extLst>
          </p:cNvPr>
          <p:cNvCxnSpPr>
            <a:cxnSpLocks/>
          </p:cNvCxnSpPr>
          <p:nvPr/>
        </p:nvCxnSpPr>
        <p:spPr>
          <a:xfrm flipV="1">
            <a:off x="9371801" y="3949236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40318F37-B2E6-13B8-55E5-CF2563CDD14A}"/>
              </a:ext>
            </a:extLst>
          </p:cNvPr>
          <p:cNvCxnSpPr>
            <a:cxnSpLocks/>
          </p:cNvCxnSpPr>
          <p:nvPr/>
        </p:nvCxnSpPr>
        <p:spPr>
          <a:xfrm flipV="1">
            <a:off x="10852246" y="3957711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CD3AA4C-B703-4DD3-40BD-3B6183881ADA}"/>
              </a:ext>
            </a:extLst>
          </p:cNvPr>
          <p:cNvCxnSpPr>
            <a:cxnSpLocks/>
          </p:cNvCxnSpPr>
          <p:nvPr/>
        </p:nvCxnSpPr>
        <p:spPr>
          <a:xfrm flipV="1">
            <a:off x="7920191" y="3957711"/>
            <a:ext cx="0" cy="582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4A8AD818-9B19-C0A1-467A-83B46937F8F4}"/>
              </a:ext>
            </a:extLst>
          </p:cNvPr>
          <p:cNvCxnSpPr>
            <a:cxnSpLocks/>
          </p:cNvCxnSpPr>
          <p:nvPr/>
        </p:nvCxnSpPr>
        <p:spPr>
          <a:xfrm flipV="1">
            <a:off x="6518111" y="4254773"/>
            <a:ext cx="0" cy="26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E555D731-6DD6-50E7-8684-D4766614980B}"/>
              </a:ext>
            </a:extLst>
          </p:cNvPr>
          <p:cNvCxnSpPr>
            <a:cxnSpLocks/>
          </p:cNvCxnSpPr>
          <p:nvPr/>
        </p:nvCxnSpPr>
        <p:spPr>
          <a:xfrm flipV="1">
            <a:off x="5065552" y="4254773"/>
            <a:ext cx="0" cy="285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81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Structured</a:t>
            </a:r>
            <a:r>
              <a:rPr lang="it-IT" sz="4400" dirty="0"/>
              <a:t> data – Style </a:t>
            </a:r>
            <a:r>
              <a:rPr lang="it-IT" sz="4400" dirty="0" err="1"/>
              <a:t>taxonomy</a:t>
            </a:r>
            <a:endParaRPr lang="it-IT" sz="4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12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543909" y="17140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Any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F1ABD4B-9D85-2476-EC5A-1ED1414CDD7B}"/>
              </a:ext>
            </a:extLst>
          </p:cNvPr>
          <p:cNvSpPr/>
          <p:nvPr/>
        </p:nvSpPr>
        <p:spPr>
          <a:xfrm>
            <a:off x="1189412" y="2967486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Business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1DC25C0-1E59-6ABC-1585-14527A62E8BD}"/>
              </a:ext>
            </a:extLst>
          </p:cNvPr>
          <p:cNvSpPr/>
          <p:nvPr/>
        </p:nvSpPr>
        <p:spPr>
          <a:xfrm>
            <a:off x="6257867" y="295850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Modern</a:t>
            </a:r>
            <a:endParaRPr lang="it-IT" sz="160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0DFD4BC-7E69-0D4D-2CAA-4FA8A8B12403}"/>
              </a:ext>
            </a:extLst>
          </p:cNvPr>
          <p:cNvSpPr/>
          <p:nvPr/>
        </p:nvSpPr>
        <p:spPr>
          <a:xfrm>
            <a:off x="9636834" y="2974140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Ethnic</a:t>
            </a:r>
            <a:endParaRPr lang="it-IT" sz="120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37423A9-072B-A5AF-73E8-F562121F6730}"/>
              </a:ext>
            </a:extLst>
          </p:cNvPr>
          <p:cNvSpPr/>
          <p:nvPr/>
        </p:nvSpPr>
        <p:spPr>
          <a:xfrm>
            <a:off x="7947352" y="295850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Vintage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D6ED9C6-4413-CFA8-9621-52CCE0DBB862}"/>
              </a:ext>
            </a:extLst>
          </p:cNvPr>
          <p:cNvSpPr/>
          <p:nvPr/>
        </p:nvSpPr>
        <p:spPr>
          <a:xfrm>
            <a:off x="4568382" y="2974140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Extravagant</a:t>
            </a:r>
            <a:endParaRPr lang="it-IT" sz="140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C359B33A-3F04-2AA0-D19D-1D6E93B3665B}"/>
              </a:ext>
            </a:extLst>
          </p:cNvPr>
          <p:cNvSpPr/>
          <p:nvPr/>
        </p:nvSpPr>
        <p:spPr>
          <a:xfrm>
            <a:off x="1227573" y="4634914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20’s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EF929F0-4082-091A-EB21-25AC4157F730}"/>
              </a:ext>
            </a:extLst>
          </p:cNvPr>
          <p:cNvSpPr/>
          <p:nvPr/>
        </p:nvSpPr>
        <p:spPr>
          <a:xfrm>
            <a:off x="2917058" y="4634914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50’s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28704A5C-6CE4-F003-E342-ECDFC2AC6F09}"/>
              </a:ext>
            </a:extLst>
          </p:cNvPr>
          <p:cNvSpPr/>
          <p:nvPr/>
        </p:nvSpPr>
        <p:spPr>
          <a:xfrm>
            <a:off x="6296028" y="462593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70’s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B2002F5-2DB2-6E43-A552-DCC12801D1FD}"/>
              </a:ext>
            </a:extLst>
          </p:cNvPr>
          <p:cNvSpPr/>
          <p:nvPr/>
        </p:nvSpPr>
        <p:spPr>
          <a:xfrm>
            <a:off x="7985513" y="462593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80’s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B49DF85B-A049-2A08-11A2-F63B83955EFD}"/>
              </a:ext>
            </a:extLst>
          </p:cNvPr>
          <p:cNvSpPr/>
          <p:nvPr/>
        </p:nvSpPr>
        <p:spPr>
          <a:xfrm>
            <a:off x="4606543" y="464156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60’s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6138EEB-30A3-D13E-8B4C-52FEA516F50C}"/>
              </a:ext>
            </a:extLst>
          </p:cNvPr>
          <p:cNvSpPr/>
          <p:nvPr/>
        </p:nvSpPr>
        <p:spPr>
          <a:xfrm>
            <a:off x="9707411" y="4659522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90’s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8118752-CBE3-D27D-1DE7-F42E84D049A0}"/>
              </a:ext>
            </a:extLst>
          </p:cNvPr>
          <p:cNvSpPr txBox="1"/>
          <p:nvPr/>
        </p:nvSpPr>
        <p:spPr>
          <a:xfrm>
            <a:off x="6257866" y="3428498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Punk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Hippie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02399D7-2197-826C-DBFE-0F937D22A62C}"/>
              </a:ext>
            </a:extLst>
          </p:cNvPr>
          <p:cNvSpPr txBox="1"/>
          <p:nvPr/>
        </p:nvSpPr>
        <p:spPr>
          <a:xfrm>
            <a:off x="9636834" y="3428498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Afro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Japanese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Mexican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38B40F1-38FB-F80F-58BC-1B3D29377D77}"/>
              </a:ext>
            </a:extLst>
          </p:cNvPr>
          <p:cNvSpPr txBox="1"/>
          <p:nvPr/>
        </p:nvSpPr>
        <p:spPr>
          <a:xfrm>
            <a:off x="4643786" y="3428498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Dandy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Bohemian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48E8ECF1-16E6-93CA-95EC-42558C3B5389}"/>
              </a:ext>
            </a:extLst>
          </p:cNvPr>
          <p:cNvSpPr txBox="1"/>
          <p:nvPr/>
        </p:nvSpPr>
        <p:spPr>
          <a:xfrm>
            <a:off x="1189411" y="3428498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Casual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Formal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198371FD-F058-4F32-2A04-859995DFCEE3}"/>
              </a:ext>
            </a:extLst>
          </p:cNvPr>
          <p:cNvSpPr/>
          <p:nvPr/>
        </p:nvSpPr>
        <p:spPr>
          <a:xfrm>
            <a:off x="2878805" y="297727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Casual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C6DCAE-C5F3-A9F8-EF07-5583069D3BF5}"/>
              </a:ext>
            </a:extLst>
          </p:cNvPr>
          <p:cNvSpPr txBox="1"/>
          <p:nvPr/>
        </p:nvSpPr>
        <p:spPr>
          <a:xfrm>
            <a:off x="2878804" y="3428498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Dressy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Festive </a:t>
            </a:r>
            <a:r>
              <a:rPr lang="it-IT" sz="1000" dirty="0" err="1"/>
              <a:t>attire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6BE4B48D-9A4E-090A-C90A-19DC745F36F2}"/>
              </a:ext>
            </a:extLst>
          </p:cNvPr>
          <p:cNvCxnSpPr>
            <a:cxnSpLocks/>
          </p:cNvCxnSpPr>
          <p:nvPr/>
        </p:nvCxnSpPr>
        <p:spPr>
          <a:xfrm>
            <a:off x="1722411" y="2539185"/>
            <a:ext cx="8475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5DA9B8E3-AA67-9599-7C8E-6EFBD9705898}"/>
              </a:ext>
            </a:extLst>
          </p:cNvPr>
          <p:cNvCxnSpPr>
            <a:cxnSpLocks/>
          </p:cNvCxnSpPr>
          <p:nvPr/>
        </p:nvCxnSpPr>
        <p:spPr>
          <a:xfrm>
            <a:off x="1722411" y="4361764"/>
            <a:ext cx="8475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881A46E6-2CE9-8C71-7EF7-B365C3E55F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2111545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E53ACCCD-FEF8-2765-8702-011903181541}"/>
              </a:ext>
            </a:extLst>
          </p:cNvPr>
          <p:cNvCxnSpPr>
            <a:cxnSpLocks/>
          </p:cNvCxnSpPr>
          <p:nvPr/>
        </p:nvCxnSpPr>
        <p:spPr>
          <a:xfrm>
            <a:off x="1722411" y="2530869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05AB5F91-59CB-0526-19AB-E2A125ACCC4D}"/>
              </a:ext>
            </a:extLst>
          </p:cNvPr>
          <p:cNvCxnSpPr>
            <a:cxnSpLocks/>
          </p:cNvCxnSpPr>
          <p:nvPr/>
        </p:nvCxnSpPr>
        <p:spPr>
          <a:xfrm>
            <a:off x="3470346" y="2546500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4BCCA797-2BAE-C990-40F5-2CE9CB751EFA}"/>
              </a:ext>
            </a:extLst>
          </p:cNvPr>
          <p:cNvCxnSpPr>
            <a:cxnSpLocks/>
          </p:cNvCxnSpPr>
          <p:nvPr/>
        </p:nvCxnSpPr>
        <p:spPr>
          <a:xfrm>
            <a:off x="5124974" y="2546500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ED350F5A-AAF0-5BBE-F6A7-2B7E7F10398F}"/>
              </a:ext>
            </a:extLst>
          </p:cNvPr>
          <p:cNvCxnSpPr>
            <a:cxnSpLocks/>
          </p:cNvCxnSpPr>
          <p:nvPr/>
        </p:nvCxnSpPr>
        <p:spPr>
          <a:xfrm>
            <a:off x="6779602" y="2539846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F5999157-689A-A579-7AF3-5F013D49467F}"/>
              </a:ext>
            </a:extLst>
          </p:cNvPr>
          <p:cNvCxnSpPr>
            <a:cxnSpLocks/>
          </p:cNvCxnSpPr>
          <p:nvPr/>
        </p:nvCxnSpPr>
        <p:spPr>
          <a:xfrm>
            <a:off x="8471553" y="2546500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8FA58CF1-A46B-CC02-CA71-9251AA3CF381}"/>
              </a:ext>
            </a:extLst>
          </p:cNvPr>
          <p:cNvCxnSpPr>
            <a:cxnSpLocks/>
          </p:cNvCxnSpPr>
          <p:nvPr/>
        </p:nvCxnSpPr>
        <p:spPr>
          <a:xfrm>
            <a:off x="10198359" y="2546500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FAECAC84-F2B7-7770-B74D-2013B54D47A8}"/>
              </a:ext>
            </a:extLst>
          </p:cNvPr>
          <p:cNvCxnSpPr>
            <a:cxnSpLocks/>
          </p:cNvCxnSpPr>
          <p:nvPr/>
        </p:nvCxnSpPr>
        <p:spPr>
          <a:xfrm>
            <a:off x="10198359" y="4361764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5CEE1BA7-BDDF-1587-586F-8D1ECF8ACE57}"/>
              </a:ext>
            </a:extLst>
          </p:cNvPr>
          <p:cNvCxnSpPr>
            <a:cxnSpLocks/>
          </p:cNvCxnSpPr>
          <p:nvPr/>
        </p:nvCxnSpPr>
        <p:spPr>
          <a:xfrm>
            <a:off x="8471553" y="4343810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883D999C-631E-A125-465E-0509D4DB2514}"/>
              </a:ext>
            </a:extLst>
          </p:cNvPr>
          <p:cNvCxnSpPr>
            <a:cxnSpLocks/>
          </p:cNvCxnSpPr>
          <p:nvPr/>
        </p:nvCxnSpPr>
        <p:spPr>
          <a:xfrm>
            <a:off x="6845559" y="4343810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2526028-C20F-1D70-F6FF-3D37F9364AE8}"/>
              </a:ext>
            </a:extLst>
          </p:cNvPr>
          <p:cNvCxnSpPr>
            <a:cxnSpLocks/>
          </p:cNvCxnSpPr>
          <p:nvPr/>
        </p:nvCxnSpPr>
        <p:spPr>
          <a:xfrm>
            <a:off x="5124974" y="4361764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4C08BCEC-616F-C374-E108-930998FD38CF}"/>
              </a:ext>
            </a:extLst>
          </p:cNvPr>
          <p:cNvCxnSpPr>
            <a:cxnSpLocks/>
          </p:cNvCxnSpPr>
          <p:nvPr/>
        </p:nvCxnSpPr>
        <p:spPr>
          <a:xfrm>
            <a:off x="3470346" y="4361764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6D7723DD-0B79-4B87-D4A2-3A96BEDAD0E3}"/>
              </a:ext>
            </a:extLst>
          </p:cNvPr>
          <p:cNvCxnSpPr>
            <a:cxnSpLocks/>
          </p:cNvCxnSpPr>
          <p:nvPr/>
        </p:nvCxnSpPr>
        <p:spPr>
          <a:xfrm>
            <a:off x="1722411" y="4343810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AFDEE394-48AB-DC24-8333-21AF2BE5D9D7}"/>
              </a:ext>
            </a:extLst>
          </p:cNvPr>
          <p:cNvCxnSpPr>
            <a:cxnSpLocks/>
          </p:cNvCxnSpPr>
          <p:nvPr/>
        </p:nvCxnSpPr>
        <p:spPr>
          <a:xfrm>
            <a:off x="8471553" y="3356041"/>
            <a:ext cx="0" cy="987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75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magine 43">
            <a:extLst>
              <a:ext uri="{FF2B5EF4-FFF2-40B4-BE49-F238E27FC236}">
                <a16:creationId xmlns:a16="http://schemas.microsoft.com/office/drawing/2014/main" id="{5E596C06-8518-F22E-70D5-242DB109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5" y="1601804"/>
            <a:ext cx="1384742" cy="172829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it-IT" kern="1200">
                <a:latin typeface="+mj-lt"/>
                <a:ea typeface="+mj-ea"/>
                <a:cs typeface="+mj-cs"/>
              </a:rPr>
              <a:t>Unstructured data – Low level features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1CB1D73-BE74-475F-B98A-FA7F3ADAF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40" t="16656" r="3133" b="-116"/>
          <a:stretch/>
        </p:blipFill>
        <p:spPr>
          <a:xfrm>
            <a:off x="6205539" y="2494030"/>
            <a:ext cx="1114199" cy="2181487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9635C8-C893-2A07-9B25-EAEF3F792884}"/>
              </a:ext>
            </a:extLst>
          </p:cNvPr>
          <p:cNvSpPr txBox="1"/>
          <p:nvPr/>
        </p:nvSpPr>
        <p:spPr>
          <a:xfrm>
            <a:off x="550863" y="1881275"/>
            <a:ext cx="5435600" cy="3995650"/>
          </a:xfrm>
          <a:prstGeom prst="rect">
            <a:avLst/>
          </a:prstGeom>
        </p:spPr>
        <p:txBody>
          <a:bodyPr vert="horz" wrap="square" lIns="0" tIns="0" rIns="0" bIns="0" rtlCol="0">
            <a:normAutofit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HSV Color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distribution</a:t>
            </a: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Texture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Shape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detection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(after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segmentation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+ </a:t>
            </a:r>
            <a:br>
              <a:rPr lang="it-IT" sz="20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clothes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recognition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)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Regions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similarity</a:t>
            </a: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Key-points matching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At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runtime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the user can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ask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either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for an outfit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proposal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(browsing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based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on tags), or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ask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for outfit matching by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providing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a picture of a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cloth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as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starting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point (QBE).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Friday the 17° June, 2022</a:t>
            </a:r>
            <a:endParaRPr lang="it-IT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 kern="1200" dirty="0">
                <a:latin typeface="+mn-lt"/>
                <a:ea typeface="+mn-ea"/>
                <a:cs typeface="+mn-cs"/>
              </a:rPr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13</a:t>
            </a:fld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A09CFF06-30AD-A4F0-6C09-E91C7FF15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2" t="671" r="50082" b="27789"/>
          <a:stretch/>
        </p:blipFill>
        <p:spPr>
          <a:xfrm>
            <a:off x="9899595" y="2494030"/>
            <a:ext cx="1322587" cy="1869939"/>
          </a:xfrm>
          <a:prstGeom prst="rect">
            <a:avLst/>
          </a:prstGeom>
          <a:noFill/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C1760E6-3670-82CE-CFDE-5C5F849C8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84" y="4947381"/>
            <a:ext cx="2792356" cy="1396178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4D814A-B46F-1D7F-BBB5-0925C53F52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80"/>
          <a:stretch/>
        </p:blipFill>
        <p:spPr>
          <a:xfrm>
            <a:off x="8566320" y="1215275"/>
            <a:ext cx="908735" cy="1861390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571C268-6CEC-2694-E3FF-5509D2608879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 flipV="1">
            <a:off x="7319738" y="3429000"/>
            <a:ext cx="2579857" cy="15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A4E0B8B9-560C-C817-EFD6-163F21484006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7319738" y="2145970"/>
            <a:ext cx="1246582" cy="143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64B21A12-EC81-F9DA-3DDD-E6528A57DDF1}"/>
              </a:ext>
            </a:extLst>
          </p:cNvPr>
          <p:cNvCxnSpPr>
            <a:cxnSpLocks/>
            <a:stCxn id="10" idx="3"/>
            <a:endCxn id="19" idx="0"/>
          </p:cNvCxnSpPr>
          <p:nvPr/>
        </p:nvCxnSpPr>
        <p:spPr>
          <a:xfrm>
            <a:off x="7319738" y="3584774"/>
            <a:ext cx="2312824" cy="1362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5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it-IT" kern="1200" dirty="0" err="1">
                <a:latin typeface="+mj-lt"/>
                <a:ea typeface="+mj-ea"/>
                <a:cs typeface="+mj-cs"/>
              </a:rPr>
              <a:t>Unstructured</a:t>
            </a:r>
            <a:r>
              <a:rPr lang="it-IT" kern="1200" dirty="0">
                <a:latin typeface="+mj-lt"/>
                <a:ea typeface="+mj-ea"/>
                <a:cs typeface="+mj-cs"/>
              </a:rPr>
              <a:t> data – Text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9635C8-C893-2A07-9B25-EAEF3F792884}"/>
              </a:ext>
            </a:extLst>
          </p:cNvPr>
          <p:cNvSpPr txBox="1"/>
          <p:nvPr/>
        </p:nvSpPr>
        <p:spPr>
          <a:xfrm>
            <a:off x="550863" y="1881275"/>
            <a:ext cx="4745941" cy="39956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MMG + RWR + MWQP (à la IMAGINATION) and NLP techniques,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such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as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word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embedding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+ transformers for text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comprehension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, in order to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automatically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detect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outfits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(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clothes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combinations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)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Term-document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matrix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for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cloth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description</a:t>
            </a: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Friday the 17° June, 2022</a:t>
            </a:r>
            <a:endParaRPr lang="it-IT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 kern="1200" dirty="0">
                <a:latin typeface="+mn-lt"/>
                <a:ea typeface="+mn-ea"/>
                <a:cs typeface="+mn-cs"/>
              </a:rPr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14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F255AAE-9533-20AD-07E5-05F49A0F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824" y="1408198"/>
            <a:ext cx="2819645" cy="318924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2C40B38E-DF9D-A681-46C7-58F0C3AC5C7B}"/>
              </a:ext>
            </a:extLst>
          </p:cNvPr>
          <p:cNvGrpSpPr/>
          <p:nvPr/>
        </p:nvGrpSpPr>
        <p:grpSpPr>
          <a:xfrm>
            <a:off x="7152626" y="3791042"/>
            <a:ext cx="3695059" cy="2208115"/>
            <a:chOff x="3712586" y="1302836"/>
            <a:chExt cx="7115844" cy="4252328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2E4E5E7-B31A-3825-62A4-040CB9C9A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563"/>
            <a:stretch/>
          </p:blipFill>
          <p:spPr>
            <a:xfrm>
              <a:off x="7001164" y="1302836"/>
              <a:ext cx="3827266" cy="4252328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78C16DA-9D7F-B222-1DE3-488213A4D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255"/>
            <a:stretch/>
          </p:blipFill>
          <p:spPr>
            <a:xfrm>
              <a:off x="3712586" y="1302836"/>
              <a:ext cx="3288578" cy="4252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298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EBBC2E-B856-A467-8D36-27903A1EC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10628568" cy="1253041"/>
          </a:xfrm>
        </p:spPr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1.C – Information </a:t>
            </a:r>
            <a:r>
              <a:rPr lang="it-IT" dirty="0" err="1"/>
              <a:t>Retrieval</a:t>
            </a:r>
            <a:endParaRPr lang="it-IT" dirty="0"/>
          </a:p>
        </p:txBody>
      </p:sp>
      <p:pic>
        <p:nvPicPr>
          <p:cNvPr id="19" name="Segnaposto immagine 18">
            <a:extLst>
              <a:ext uri="{FF2B5EF4-FFF2-40B4-BE49-F238E27FC236}">
                <a16:creationId xmlns:a16="http://schemas.microsoft.com/office/drawing/2014/main" id="{3F4CB212-5258-E350-0AE9-7D12A81A54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52" r="1052"/>
          <a:stretch/>
        </p:blipFill>
        <p:spPr>
          <a:xfrm>
            <a:off x="883048" y="1990724"/>
            <a:ext cx="1691640" cy="2211162"/>
          </a:xfrm>
        </p:spPr>
      </p:pic>
      <p:pic>
        <p:nvPicPr>
          <p:cNvPr id="23" name="Segnaposto immagine 22">
            <a:extLst>
              <a:ext uri="{FF2B5EF4-FFF2-40B4-BE49-F238E27FC236}">
                <a16:creationId xmlns:a16="http://schemas.microsoft.com/office/drawing/2014/main" id="{BE7231B0-CAEA-2AB4-4C0B-CCE3E77EF4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693" b="-13"/>
          <a:stretch/>
        </p:blipFill>
        <p:spPr>
          <a:xfrm>
            <a:off x="3101190" y="1698170"/>
            <a:ext cx="1690688" cy="2797630"/>
          </a:xfrm>
          <a:prstGeom prst="rect">
            <a:avLst/>
          </a:prstGeom>
        </p:spPr>
      </p:pic>
      <p:pic>
        <p:nvPicPr>
          <p:cNvPr id="26" name="Segnaposto 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44979AB-34B6-D9BF-8DA4-B33007AAD8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14093" b="174"/>
          <a:stretch/>
        </p:blipFill>
        <p:spPr>
          <a:xfrm>
            <a:off x="5318379" y="1720086"/>
            <a:ext cx="1690687" cy="2639983"/>
          </a:xfrm>
        </p:spPr>
      </p:pic>
      <p:pic>
        <p:nvPicPr>
          <p:cNvPr id="33" name="Segnaposto immagine 32" descr="Immagine che contiene testo, ragazza, rosa&#10;&#10;Descrizione generata automaticamente">
            <a:extLst>
              <a:ext uri="{FF2B5EF4-FFF2-40B4-BE49-F238E27FC236}">
                <a16:creationId xmlns:a16="http://schemas.microsoft.com/office/drawing/2014/main" id="{8B391221-CEE8-0BE8-691C-BE28B1D0E5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95" r="195"/>
          <a:stretch>
            <a:fillRect/>
          </a:stretch>
        </p:blipFill>
        <p:spPr>
          <a:xfrm>
            <a:off x="7535863" y="1990725"/>
            <a:ext cx="1690687" cy="2211388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F506A8D-8FA3-1EE9-F668-359B556905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3556" y="4554311"/>
            <a:ext cx="1711325" cy="365760"/>
          </a:xfrm>
        </p:spPr>
        <p:txBody>
          <a:bodyPr/>
          <a:lstStyle/>
          <a:p>
            <a:r>
              <a:rPr lang="it-IT" dirty="0"/>
              <a:t>Doc_1: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8AA24C3-F572-6DC2-6DB4-212537E298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63330" y="4555577"/>
            <a:ext cx="1711325" cy="365760"/>
          </a:xfrm>
        </p:spPr>
        <p:txBody>
          <a:bodyPr/>
          <a:lstStyle/>
          <a:p>
            <a:r>
              <a:rPr lang="it-IT" dirty="0"/>
              <a:t>Doc_2: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CE6927D7-9AE6-44C8-184B-4A4FA5B4DE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18385" y="4573469"/>
            <a:ext cx="1711325" cy="365760"/>
          </a:xfrm>
        </p:spPr>
        <p:txBody>
          <a:bodyPr/>
          <a:lstStyle/>
          <a:p>
            <a:r>
              <a:rPr lang="it-IT" dirty="0"/>
              <a:t>Doc_3: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6160216-A72C-9A57-DC80-67E79AB9F1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35569" y="4554311"/>
            <a:ext cx="1711325" cy="365760"/>
          </a:xfrm>
        </p:spPr>
        <p:txBody>
          <a:bodyPr/>
          <a:lstStyle/>
          <a:p>
            <a:r>
              <a:rPr lang="it-IT" dirty="0"/>
              <a:t>Doc_4:</a:t>
            </a:r>
          </a:p>
        </p:txBody>
      </p:sp>
      <p:sp>
        <p:nvSpPr>
          <p:cNvPr id="15" name="Segnaposto data 14">
            <a:extLst>
              <a:ext uri="{FF2B5EF4-FFF2-40B4-BE49-F238E27FC236}">
                <a16:creationId xmlns:a16="http://schemas.microsoft.com/office/drawing/2014/main" id="{B4B02C82-2661-8CE4-FC11-CAB0E1A18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06807725-18A4-C8A5-7F00-31A03741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AE517125-9F7D-993A-3051-0896F317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15</a:t>
            </a:fld>
            <a:endParaRPr lang="it-IT" noProof="0"/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D9302956-9BDD-9246-CA05-2801DE5D0D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3432" y="5056320"/>
            <a:ext cx="1711572" cy="638175"/>
          </a:xfrm>
        </p:spPr>
        <p:txBody>
          <a:bodyPr/>
          <a:lstStyle/>
          <a:p>
            <a:r>
              <a:rPr lang="it-IT" sz="1400" dirty="0"/>
              <a:t>Vogue </a:t>
            </a:r>
            <a:r>
              <a:rPr lang="it-IT" sz="1400" dirty="0" err="1"/>
              <a:t>article</a:t>
            </a:r>
            <a:r>
              <a:rPr lang="it-IT" sz="1400" dirty="0"/>
              <a:t> on vintage fashion</a:t>
            </a:r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80B05A7B-CB08-B753-A046-C6510DA13E43}"/>
              </a:ext>
            </a:extLst>
          </p:cNvPr>
          <p:cNvSpPr txBox="1">
            <a:spLocks/>
          </p:cNvSpPr>
          <p:nvPr/>
        </p:nvSpPr>
        <p:spPr>
          <a:xfrm>
            <a:off x="3163206" y="5057586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Vogue </a:t>
            </a:r>
            <a:r>
              <a:rPr lang="it-IT" sz="1400" dirty="0" err="1"/>
              <a:t>article</a:t>
            </a:r>
            <a:r>
              <a:rPr lang="it-IT" sz="1400" dirty="0"/>
              <a:t> on </a:t>
            </a:r>
            <a:r>
              <a:rPr lang="it-IT" sz="1400" dirty="0" err="1"/>
              <a:t>men’s</a:t>
            </a:r>
            <a:r>
              <a:rPr lang="it-IT" sz="1400" dirty="0"/>
              <a:t> fashion</a:t>
            </a:r>
          </a:p>
        </p:txBody>
      </p:sp>
      <p:sp>
        <p:nvSpPr>
          <p:cNvPr id="27" name="Segnaposto testo 7">
            <a:extLst>
              <a:ext uri="{FF2B5EF4-FFF2-40B4-BE49-F238E27FC236}">
                <a16:creationId xmlns:a16="http://schemas.microsoft.com/office/drawing/2014/main" id="{530B750A-864B-85FA-9DC4-903F0B9A8F7E}"/>
              </a:ext>
            </a:extLst>
          </p:cNvPr>
          <p:cNvSpPr txBox="1">
            <a:spLocks/>
          </p:cNvSpPr>
          <p:nvPr/>
        </p:nvSpPr>
        <p:spPr>
          <a:xfrm>
            <a:off x="5318380" y="5056320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Fashion influencer blog post</a:t>
            </a:r>
          </a:p>
        </p:txBody>
      </p:sp>
      <p:pic>
        <p:nvPicPr>
          <p:cNvPr id="28" name="Segnaposto immagine 25">
            <a:extLst>
              <a:ext uri="{FF2B5EF4-FFF2-40B4-BE49-F238E27FC236}">
                <a16:creationId xmlns:a16="http://schemas.microsoft.com/office/drawing/2014/main" id="{2E6DEA0C-4754-71F7-41E5-311DC4CF9F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01" t="423" r="-4168" b="-423"/>
          <a:stretch/>
        </p:blipFill>
        <p:spPr>
          <a:xfrm>
            <a:off x="9753712" y="1952421"/>
            <a:ext cx="1690687" cy="221138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29" name="Segnaposto testo 12">
            <a:extLst>
              <a:ext uri="{FF2B5EF4-FFF2-40B4-BE49-F238E27FC236}">
                <a16:creationId xmlns:a16="http://schemas.microsoft.com/office/drawing/2014/main" id="{3F7FA2E0-33F6-902B-F9D5-42D879D9CBD8}"/>
              </a:ext>
            </a:extLst>
          </p:cNvPr>
          <p:cNvSpPr txBox="1">
            <a:spLocks/>
          </p:cNvSpPr>
          <p:nvPr/>
        </p:nvSpPr>
        <p:spPr>
          <a:xfrm>
            <a:off x="9815343" y="4548774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Doc_5:</a:t>
            </a:r>
          </a:p>
        </p:txBody>
      </p:sp>
      <p:sp>
        <p:nvSpPr>
          <p:cNvPr id="30" name="Segnaposto testo 7">
            <a:extLst>
              <a:ext uri="{FF2B5EF4-FFF2-40B4-BE49-F238E27FC236}">
                <a16:creationId xmlns:a16="http://schemas.microsoft.com/office/drawing/2014/main" id="{677876A3-589C-F01C-3172-01D457AC5EAC}"/>
              </a:ext>
            </a:extLst>
          </p:cNvPr>
          <p:cNvSpPr txBox="1">
            <a:spLocks/>
          </p:cNvSpPr>
          <p:nvPr/>
        </p:nvSpPr>
        <p:spPr>
          <a:xfrm>
            <a:off x="7473554" y="5035462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600" dirty="0"/>
          </a:p>
        </p:txBody>
      </p:sp>
      <p:sp>
        <p:nvSpPr>
          <p:cNvPr id="31" name="Segnaposto testo 7">
            <a:extLst>
              <a:ext uri="{FF2B5EF4-FFF2-40B4-BE49-F238E27FC236}">
                <a16:creationId xmlns:a16="http://schemas.microsoft.com/office/drawing/2014/main" id="{16FD7311-B803-D1A3-3111-290E1C3B015E}"/>
              </a:ext>
            </a:extLst>
          </p:cNvPr>
          <p:cNvSpPr txBox="1">
            <a:spLocks/>
          </p:cNvSpPr>
          <p:nvPr/>
        </p:nvSpPr>
        <p:spPr>
          <a:xfrm>
            <a:off x="9815096" y="5035461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600" dirty="0"/>
          </a:p>
        </p:txBody>
      </p:sp>
      <p:sp>
        <p:nvSpPr>
          <p:cNvPr id="34" name="Segnaposto testo 7">
            <a:extLst>
              <a:ext uri="{FF2B5EF4-FFF2-40B4-BE49-F238E27FC236}">
                <a16:creationId xmlns:a16="http://schemas.microsoft.com/office/drawing/2014/main" id="{2699E956-FF8F-C4B5-49F1-FD649AE079FB}"/>
              </a:ext>
            </a:extLst>
          </p:cNvPr>
          <p:cNvSpPr txBox="1">
            <a:spLocks/>
          </p:cNvSpPr>
          <p:nvPr/>
        </p:nvSpPr>
        <p:spPr>
          <a:xfrm>
            <a:off x="7535322" y="5056320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Book Vintage Fashion: Collecting and wearing designer classics</a:t>
            </a:r>
            <a:endParaRPr lang="it-IT" sz="1200" dirty="0"/>
          </a:p>
        </p:txBody>
      </p:sp>
      <p:sp>
        <p:nvSpPr>
          <p:cNvPr id="35" name="Segnaposto testo 7">
            <a:extLst>
              <a:ext uri="{FF2B5EF4-FFF2-40B4-BE49-F238E27FC236}">
                <a16:creationId xmlns:a16="http://schemas.microsoft.com/office/drawing/2014/main" id="{29EAAB15-132C-A5D6-40BA-E1124730251F}"/>
              </a:ext>
            </a:extLst>
          </p:cNvPr>
          <p:cNvSpPr txBox="1">
            <a:spLocks/>
          </p:cNvSpPr>
          <p:nvPr/>
        </p:nvSpPr>
        <p:spPr>
          <a:xfrm>
            <a:off x="9628728" y="5035460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Men’s Fashion Book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60698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Boolean</a:t>
            </a:r>
            <a:r>
              <a:rPr lang="it-IT" dirty="0"/>
              <a:t> Model: </a:t>
            </a:r>
            <a:r>
              <a:rPr lang="it-IT" dirty="0" err="1"/>
              <a:t>Term-Document</a:t>
            </a:r>
            <a:r>
              <a:rPr lang="it-IT" dirty="0"/>
              <a:t> Matrix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874581"/>
              </p:ext>
            </p:extLst>
          </p:nvPr>
        </p:nvGraphicFramePr>
        <p:xfrm>
          <a:off x="5598543" y="1622080"/>
          <a:ext cx="5743416" cy="459872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57236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343002315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572109083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735703578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Term</a:t>
                      </a:r>
                      <a:endParaRPr lang="it-IT" sz="18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Doc_5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Dress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Skirt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Tie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Summer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Winter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1"/>
            <a:ext cx="3565525" cy="21663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stop-words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removal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 </a:t>
            </a:r>
            <a:r>
              <a:rPr lang="it-IT" dirty="0"/>
              <a:t>and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lemmatization</a:t>
            </a:r>
            <a:r>
              <a:rPr lang="it-IT" i="1" dirty="0"/>
              <a:t>. </a:t>
            </a:r>
            <a:r>
              <a:rPr lang="it-IT" dirty="0" err="1"/>
              <a:t>Then</a:t>
            </a:r>
            <a:r>
              <a:rPr lang="it-IT" dirty="0"/>
              <a:t> reduce </a:t>
            </a:r>
            <a:r>
              <a:rPr lang="it-IT" dirty="0" err="1"/>
              <a:t>documents</a:t>
            </a:r>
            <a:r>
              <a:rPr lang="it-IT" dirty="0"/>
              <a:t> to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BoWs</a:t>
            </a:r>
            <a:r>
              <a:rPr lang="it-IT" dirty="0"/>
              <a:t> </a:t>
            </a:r>
            <a:r>
              <a:rPr lang="it-IT" dirty="0" err="1"/>
              <a:t>vectors</a:t>
            </a:r>
            <a:r>
              <a:rPr lang="it-IT" dirty="0"/>
              <a:t>,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extracted</a:t>
            </a:r>
            <a:r>
              <a:rPr lang="it-IT" dirty="0"/>
              <a:t> keywords.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complex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 index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terms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 </a:t>
            </a:r>
            <a:r>
              <a:rPr lang="it-IT" dirty="0"/>
              <a:t>(e.g. </a:t>
            </a:r>
            <a:r>
              <a:rPr lang="it-IT" dirty="0" err="1"/>
              <a:t>lace</a:t>
            </a:r>
            <a:r>
              <a:rPr lang="it-IT" dirty="0"/>
              <a:t>-up) are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At </a:t>
            </a:r>
            <a:r>
              <a:rPr lang="it-IT" dirty="0" err="1"/>
              <a:t>this</a:t>
            </a:r>
            <a:r>
              <a:rPr lang="it-IT" dirty="0"/>
              <a:t> stage,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boolean</a:t>
            </a:r>
            <a:r>
              <a:rPr lang="it-IT" dirty="0"/>
              <a:t> queries are </a:t>
            </a:r>
            <a:r>
              <a:rPr lang="it-IT" dirty="0" err="1"/>
              <a:t>allowed</a:t>
            </a:r>
            <a:r>
              <a:rPr lang="it-IT" dirty="0"/>
              <a:t>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16</a:t>
            </a:fld>
            <a:endParaRPr lang="it-IT" noProof="0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FAA23559-1967-E4FB-A25D-E5CA50871A9D}"/>
              </a:ext>
            </a:extLst>
          </p:cNvPr>
          <p:cNvSpPr txBox="1">
            <a:spLocks/>
          </p:cNvSpPr>
          <p:nvPr/>
        </p:nvSpPr>
        <p:spPr>
          <a:xfrm>
            <a:off x="550862" y="4340880"/>
            <a:ext cx="3565525" cy="21663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t-IT" dirty="0"/>
              <a:t>Dress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Winter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 NOT</a:t>
            </a:r>
            <a:r>
              <a:rPr lang="it-IT" dirty="0"/>
              <a:t> Vintage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 Woman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(Dress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dirty="0"/>
              <a:t> </a:t>
            </a:r>
            <a:r>
              <a:rPr lang="it-IT" dirty="0" err="1"/>
              <a:t>Skirt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5032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Boolean</a:t>
            </a:r>
            <a:r>
              <a:rPr lang="it-IT" dirty="0"/>
              <a:t> Model: </a:t>
            </a:r>
            <a:r>
              <a:rPr lang="it-IT" dirty="0" err="1"/>
              <a:t>Term-Document</a:t>
            </a:r>
            <a:r>
              <a:rPr lang="it-IT" dirty="0"/>
              <a:t> Matrix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593465"/>
              </p:ext>
            </p:extLst>
          </p:nvPr>
        </p:nvGraphicFramePr>
        <p:xfrm>
          <a:off x="5598543" y="1622080"/>
          <a:ext cx="5743416" cy="459872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57236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343002315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572109083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735703578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Term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Vintage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Skirt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Tie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Summer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Winter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1"/>
            <a:ext cx="3565525" cy="43242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Dress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Winter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 NOT</a:t>
            </a:r>
            <a:r>
              <a:rPr lang="it-IT" dirty="0"/>
              <a:t> Vintage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17</a:t>
            </a:fld>
            <a:endParaRPr lang="it-IT" noProof="0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FAA23559-1967-E4FB-A25D-E5CA50871A9D}"/>
              </a:ext>
            </a:extLst>
          </p:cNvPr>
          <p:cNvSpPr txBox="1">
            <a:spLocks/>
          </p:cNvSpPr>
          <p:nvPr/>
        </p:nvSpPr>
        <p:spPr>
          <a:xfrm>
            <a:off x="861412" y="2411427"/>
            <a:ext cx="3565525" cy="1375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/>
              <a:t>Dress:  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00110	AND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/>
              <a:t>Winter: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00111	AND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/>
              <a:t>NOT Vintage: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01101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B2AAB4B5-CECF-6B06-FD52-7952F4E20962}"/>
              </a:ext>
            </a:extLst>
          </p:cNvPr>
          <p:cNvSpPr txBox="1">
            <a:spLocks/>
          </p:cNvSpPr>
          <p:nvPr/>
        </p:nvSpPr>
        <p:spPr>
          <a:xfrm>
            <a:off x="861412" y="4367055"/>
            <a:ext cx="2321734" cy="541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 err="1"/>
              <a:t>Result</a:t>
            </a:r>
            <a:r>
              <a:rPr lang="it-IT" dirty="0"/>
              <a:t>: 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00100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FD94BC6-03F6-27B0-6132-AE8CB7FCFBA5}"/>
              </a:ext>
            </a:extLst>
          </p:cNvPr>
          <p:cNvCxnSpPr>
            <a:cxnSpLocks/>
          </p:cNvCxnSpPr>
          <p:nvPr/>
        </p:nvCxnSpPr>
        <p:spPr>
          <a:xfrm>
            <a:off x="861412" y="4037162"/>
            <a:ext cx="2321734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813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Boolean</a:t>
            </a:r>
            <a:r>
              <a:rPr lang="it-IT" dirty="0"/>
              <a:t> Model: </a:t>
            </a:r>
            <a:r>
              <a:rPr lang="it-IT" dirty="0" err="1"/>
              <a:t>Term-Document</a:t>
            </a:r>
            <a:r>
              <a:rPr lang="it-IT" dirty="0"/>
              <a:t> Matrix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851575"/>
              </p:ext>
            </p:extLst>
          </p:nvPr>
        </p:nvGraphicFramePr>
        <p:xfrm>
          <a:off x="5598543" y="1624136"/>
          <a:ext cx="5743416" cy="459872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57236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343002315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572109083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735703578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Term</a:t>
                      </a:r>
                      <a:endParaRPr lang="it-IT" sz="18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Doc_1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chemeClr val="tx1"/>
                          </a:solidFill>
                        </a:rPr>
                        <a:t>Doc_3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Doc_4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Doc_5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Woman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Skirt</a:t>
                      </a:r>
                      <a:endParaRPr lang="it-IT" sz="18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Tie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Summer</a:t>
                      </a:r>
                      <a:endParaRPr lang="it-IT" sz="18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Winter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1"/>
            <a:ext cx="3565525" cy="43242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it-IT" dirty="0"/>
              <a:t>Woman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(Dress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dirty="0"/>
              <a:t> </a:t>
            </a:r>
            <a:r>
              <a:rPr lang="it-IT" dirty="0" err="1"/>
              <a:t>Skirt</a:t>
            </a:r>
            <a:r>
              <a:rPr lang="it-IT" dirty="0"/>
              <a:t>)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18</a:t>
            </a:fld>
            <a:endParaRPr lang="it-IT" noProof="0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FAA23559-1967-E4FB-A25D-E5CA50871A9D}"/>
              </a:ext>
            </a:extLst>
          </p:cNvPr>
          <p:cNvSpPr txBox="1">
            <a:spLocks/>
          </p:cNvSpPr>
          <p:nvPr/>
        </p:nvSpPr>
        <p:spPr>
          <a:xfrm>
            <a:off x="861412" y="2411427"/>
            <a:ext cx="3565525" cy="1375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/>
              <a:t>Woman: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10110	AND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 err="1"/>
              <a:t>Summer</a:t>
            </a:r>
            <a:r>
              <a:rPr lang="it-IT" dirty="0"/>
              <a:t>: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11011	AND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(</a:t>
            </a:r>
            <a:r>
              <a:rPr lang="it-IT" dirty="0"/>
              <a:t>Dress:  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00110</a:t>
            </a:r>
            <a:r>
              <a:rPr lang="it-IT" dirty="0"/>
              <a:t>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dirty="0"/>
              <a:t>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 err="1"/>
              <a:t>Skirt</a:t>
            </a:r>
            <a:r>
              <a:rPr lang="it-IT" dirty="0"/>
              <a:t>:     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10010          )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B2AAB4B5-CECF-6B06-FD52-7952F4E20962}"/>
              </a:ext>
            </a:extLst>
          </p:cNvPr>
          <p:cNvSpPr txBox="1">
            <a:spLocks/>
          </p:cNvSpPr>
          <p:nvPr/>
        </p:nvSpPr>
        <p:spPr>
          <a:xfrm>
            <a:off x="858029" y="4664262"/>
            <a:ext cx="2321734" cy="541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 err="1"/>
              <a:t>Result</a:t>
            </a:r>
            <a:r>
              <a:rPr lang="it-IT" dirty="0"/>
              <a:t>:  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10010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FD94BC6-03F6-27B0-6132-AE8CB7FCFBA5}"/>
              </a:ext>
            </a:extLst>
          </p:cNvPr>
          <p:cNvCxnSpPr>
            <a:cxnSpLocks/>
          </p:cNvCxnSpPr>
          <p:nvPr/>
        </p:nvCxnSpPr>
        <p:spPr>
          <a:xfrm>
            <a:off x="858029" y="4358690"/>
            <a:ext cx="2321734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45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Information </a:t>
            </a:r>
            <a:r>
              <a:rPr lang="it-IT" dirty="0" err="1"/>
              <a:t>Retrieval</a:t>
            </a:r>
            <a:r>
              <a:rPr lang="it-IT" dirty="0"/>
              <a:t>: </a:t>
            </a:r>
            <a:r>
              <a:rPr lang="it-IT" dirty="0" err="1"/>
              <a:t>Inverted</a:t>
            </a:r>
            <a:r>
              <a:rPr lang="it-IT" dirty="0"/>
              <a:t> Index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999066"/>
              </p:ext>
            </p:extLst>
          </p:nvPr>
        </p:nvGraphicFramePr>
        <p:xfrm>
          <a:off x="4775709" y="1534160"/>
          <a:ext cx="2640582" cy="39255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019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</a:tblGrid>
              <a:tr h="412045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docs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Tot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112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88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569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164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744912" cy="244094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500" dirty="0" err="1"/>
              <a:t>Apply</a:t>
            </a:r>
            <a:r>
              <a:rPr lang="it-IT" sz="1500" dirty="0"/>
              <a:t> </a:t>
            </a:r>
            <a:r>
              <a:rPr lang="it-IT" sz="1500" dirty="0" err="1">
                <a:solidFill>
                  <a:srgbClr val="FF0000">
                    <a:alpha val="60000"/>
                  </a:srgbClr>
                </a:solidFill>
              </a:rPr>
              <a:t>stemming</a:t>
            </a:r>
            <a:r>
              <a:rPr lang="it-IT" sz="1500" dirty="0"/>
              <a:t> </a:t>
            </a:r>
            <a:r>
              <a:rPr lang="it-IT" sz="1500" dirty="0" err="1"/>
              <a:t>before</a:t>
            </a:r>
            <a:r>
              <a:rPr lang="it-IT" sz="1500" dirty="0"/>
              <a:t> computing the </a:t>
            </a:r>
            <a:r>
              <a:rPr lang="it-IT" sz="1500" dirty="0" err="1"/>
              <a:t>inverted</a:t>
            </a:r>
            <a:r>
              <a:rPr lang="it-IT" sz="1500" dirty="0"/>
              <a:t> index, in order to </a:t>
            </a:r>
            <a:r>
              <a:rPr lang="it-IT" sz="1500" dirty="0" err="1"/>
              <a:t>have</a:t>
            </a:r>
            <a:r>
              <a:rPr lang="it-IT" sz="1500" dirty="0"/>
              <a:t> more </a:t>
            </a:r>
            <a:r>
              <a:rPr lang="it-IT" sz="1500" dirty="0" err="1"/>
              <a:t>robust</a:t>
            </a:r>
            <a:r>
              <a:rPr lang="it-IT" sz="1500" dirty="0"/>
              <a:t> </a:t>
            </a:r>
            <a:r>
              <a:rPr lang="it-IT" sz="1500" dirty="0" err="1"/>
              <a:t>results</a:t>
            </a:r>
            <a:endParaRPr lang="it-IT" sz="1500" dirty="0"/>
          </a:p>
          <a:p>
            <a:pPr marL="342900" indent="-342900">
              <a:buFont typeface="+mj-lt"/>
              <a:buAutoNum type="arabicPeriod"/>
            </a:pPr>
            <a:r>
              <a:rPr lang="it-IT" sz="1500" dirty="0"/>
              <a:t>Sort </a:t>
            </a:r>
            <a:r>
              <a:rPr lang="it-IT" sz="1500" dirty="0" err="1"/>
              <a:t>terms</a:t>
            </a:r>
            <a:r>
              <a:rPr lang="it-IT" sz="1500" dirty="0"/>
              <a:t> and merge frequency </a:t>
            </a:r>
            <a:r>
              <a:rPr lang="it-IT" sz="1500" dirty="0" err="1"/>
              <a:t>counts</a:t>
            </a:r>
            <a:endParaRPr lang="it-IT" sz="1500" dirty="0"/>
          </a:p>
          <a:p>
            <a:pPr marL="342900" indent="-342900">
              <a:buFont typeface="+mj-lt"/>
              <a:buAutoNum type="arabicPeriod"/>
            </a:pPr>
            <a:r>
              <a:rPr lang="it-IT" sz="1500" dirty="0" err="1"/>
              <a:t>Add</a:t>
            </a:r>
            <a:r>
              <a:rPr lang="it-IT" sz="1500" dirty="0"/>
              <a:t> </a:t>
            </a:r>
            <a:r>
              <a:rPr lang="it-IT" sz="1500" dirty="0" err="1">
                <a:solidFill>
                  <a:srgbClr val="FF0000">
                    <a:alpha val="60000"/>
                  </a:srgbClr>
                </a:solidFill>
              </a:rPr>
              <a:t>positional</a:t>
            </a:r>
            <a:r>
              <a:rPr lang="it-IT" sz="1500" dirty="0">
                <a:solidFill>
                  <a:srgbClr val="FF0000">
                    <a:alpha val="60000"/>
                  </a:srgbClr>
                </a:solidFill>
              </a:rPr>
              <a:t> information </a:t>
            </a:r>
            <a:r>
              <a:rPr lang="it-IT" sz="1500" dirty="0"/>
              <a:t>in order to </a:t>
            </a:r>
            <a:r>
              <a:rPr lang="it-IT" sz="1500" dirty="0" err="1"/>
              <a:t>better</a:t>
            </a:r>
            <a:r>
              <a:rPr lang="it-IT" sz="1500" dirty="0"/>
              <a:t> handle </a:t>
            </a:r>
            <a:r>
              <a:rPr lang="it-IT" sz="1500" dirty="0" err="1"/>
              <a:t>outfits</a:t>
            </a:r>
            <a:r>
              <a:rPr lang="it-IT" sz="1500" dirty="0"/>
              <a:t> </a:t>
            </a:r>
            <a:r>
              <a:rPr lang="it-IT" sz="1500" dirty="0" err="1"/>
              <a:t>as</a:t>
            </a:r>
            <a:r>
              <a:rPr lang="it-IT" sz="1500" dirty="0"/>
              <a:t> </a:t>
            </a:r>
            <a:r>
              <a:rPr lang="it-IT" sz="1500" dirty="0" err="1"/>
              <a:t>combination</a:t>
            </a:r>
            <a:r>
              <a:rPr lang="it-IT" sz="1500" dirty="0"/>
              <a:t> of (close in text) </a:t>
            </a:r>
            <a:r>
              <a:rPr lang="it-IT" sz="1500" dirty="0" err="1"/>
              <a:t>clothes</a:t>
            </a:r>
            <a:r>
              <a:rPr lang="it-IT" sz="1500" dirty="0"/>
              <a:t> of compound words </a:t>
            </a:r>
            <a:r>
              <a:rPr lang="it-IT" sz="1500" dirty="0" err="1"/>
              <a:t>such</a:t>
            </a:r>
            <a:r>
              <a:rPr lang="it-IT" sz="1500" dirty="0"/>
              <a:t> </a:t>
            </a:r>
            <a:r>
              <a:rPr lang="it-IT" sz="1500" dirty="0" err="1"/>
              <a:t>as</a:t>
            </a:r>
            <a:r>
              <a:rPr lang="it-IT" sz="1500" dirty="0"/>
              <a:t> «</a:t>
            </a:r>
            <a:r>
              <a:rPr lang="it-IT" sz="1500" dirty="0" err="1"/>
              <a:t>lace</a:t>
            </a:r>
            <a:r>
              <a:rPr lang="it-IT" sz="1500" dirty="0"/>
              <a:t>-up»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19</a:t>
            </a:fld>
            <a:endParaRPr lang="it-IT" noProof="0"/>
          </a:p>
        </p:txBody>
      </p:sp>
      <p:graphicFrame>
        <p:nvGraphicFramePr>
          <p:cNvPr id="18" name="Tabella 8">
            <a:extLst>
              <a:ext uri="{FF2B5EF4-FFF2-40B4-BE49-F238E27FC236}">
                <a16:creationId xmlns:a16="http://schemas.microsoft.com/office/drawing/2014/main" id="{AB15F366-F68B-A588-8DD4-527E4B2483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7021412"/>
              </p:ext>
            </p:extLst>
          </p:nvPr>
        </p:nvGraphicFramePr>
        <p:xfrm>
          <a:off x="8418067" y="2362835"/>
          <a:ext cx="2392808" cy="242118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…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27: 33, 45,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10: 5,17,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23: 12, 19,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128: 44, 69,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187: 35, 40,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…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</a:tbl>
          </a:graphicData>
        </a:graphic>
      </p:graphicFrame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2DEB72D-CE29-288E-7A1C-ADC81734452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86650" y="3267075"/>
            <a:ext cx="931417" cy="30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86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Autofit/>
          </a:bodyPr>
          <a:lstStyle/>
          <a:p>
            <a:pPr rtl="0"/>
            <a:r>
              <a:rPr lang="it-IT" sz="2400" dirty="0" err="1"/>
              <a:t>Any</a:t>
            </a:r>
            <a:r>
              <a:rPr lang="it-IT" sz="2400" dirty="0"/>
              <a:t> time I look </a:t>
            </a:r>
            <a:r>
              <a:rPr lang="it-IT" sz="2400" dirty="0" err="1"/>
              <a:t>at</a:t>
            </a:r>
            <a:r>
              <a:rPr lang="it-IT" sz="2400" dirty="0"/>
              <a:t> </a:t>
            </a:r>
            <a:r>
              <a:rPr lang="it-IT" sz="2400" dirty="0" err="1"/>
              <a:t>my</a:t>
            </a:r>
            <a:r>
              <a:rPr lang="it-IT" sz="2400" dirty="0"/>
              <a:t> girlfriend opening the </a:t>
            </a:r>
            <a:r>
              <a:rPr lang="it-IT" sz="2400" dirty="0" err="1"/>
              <a:t>wardrobe</a:t>
            </a:r>
            <a:r>
              <a:rPr lang="it-IT" sz="2400" dirty="0"/>
              <a:t> and spending a </a:t>
            </a:r>
            <a:r>
              <a:rPr lang="it-IT" sz="2400" dirty="0" err="1"/>
              <a:t>lot</a:t>
            </a:r>
            <a:r>
              <a:rPr lang="it-IT" sz="2400" dirty="0"/>
              <a:t> of time </a:t>
            </a:r>
            <a:r>
              <a:rPr lang="it-IT" sz="2400" dirty="0" err="1"/>
              <a:t>choosing</a:t>
            </a:r>
            <a:r>
              <a:rPr lang="it-IT" sz="2400" dirty="0"/>
              <a:t> </a:t>
            </a:r>
            <a:r>
              <a:rPr lang="it-IT" sz="2400" dirty="0" err="1"/>
              <a:t>how</a:t>
            </a:r>
            <a:r>
              <a:rPr lang="it-IT" sz="2400" dirty="0"/>
              <a:t> to dress up, I </a:t>
            </a:r>
            <a:r>
              <a:rPr lang="it-IT" sz="2400" dirty="0" err="1"/>
              <a:t>think</a:t>
            </a:r>
            <a:r>
              <a:rPr lang="it-IT" sz="2400" dirty="0"/>
              <a:t>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useful</a:t>
            </a:r>
            <a:r>
              <a:rPr lang="it-IT" sz="2400" dirty="0"/>
              <a:t> </a:t>
            </a:r>
            <a:r>
              <a:rPr lang="it-IT" sz="2400" dirty="0" err="1"/>
              <a:t>could</a:t>
            </a:r>
            <a:r>
              <a:rPr lang="it-IT" sz="2400" dirty="0"/>
              <a:t> be an </a:t>
            </a:r>
            <a:r>
              <a:rPr lang="it-IT" sz="2400" dirty="0" err="1"/>
              <a:t>automatic</a:t>
            </a:r>
            <a:r>
              <a:rPr lang="it-IT" sz="2400" dirty="0"/>
              <a:t> and </a:t>
            </a:r>
            <a:r>
              <a:rPr lang="it-IT" sz="2400" dirty="0" err="1"/>
              <a:t>intelligent</a:t>
            </a:r>
            <a:r>
              <a:rPr lang="it-IT" sz="2400" dirty="0"/>
              <a:t> personal fashion </a:t>
            </a:r>
            <a:r>
              <a:rPr lang="it-IT" sz="2400" dirty="0" err="1"/>
              <a:t>assistant</a:t>
            </a:r>
            <a:r>
              <a:rPr lang="it-IT" sz="2400" dirty="0"/>
              <a:t>…</a:t>
            </a:r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535809" y="1510682"/>
            <a:ext cx="5132388" cy="3424290"/>
          </a:xfrm>
        </p:spPr>
      </p:pic>
      <p:sp>
        <p:nvSpPr>
          <p:cNvPr id="19" name="Segnaposto data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 err="1"/>
              <a:t>Friday</a:t>
            </a:r>
            <a:r>
              <a:rPr lang="it-IT" dirty="0"/>
              <a:t> the 17° June, 2022</a:t>
            </a:r>
          </a:p>
        </p:txBody>
      </p:sp>
      <p:sp>
        <p:nvSpPr>
          <p:cNvPr id="20" name="Segnaposto piè di pagina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546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Information </a:t>
            </a:r>
            <a:r>
              <a:rPr lang="it-IT" dirty="0" err="1"/>
              <a:t>Retrieval</a:t>
            </a:r>
            <a:r>
              <a:rPr lang="it-IT" dirty="0"/>
              <a:t>: </a:t>
            </a:r>
            <a:r>
              <a:rPr lang="it-IT" dirty="0" err="1"/>
              <a:t>Inverted</a:t>
            </a:r>
            <a:r>
              <a:rPr lang="it-IT" dirty="0"/>
              <a:t> Index – Query 1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438637"/>
              </p:ext>
            </p:extLst>
          </p:nvPr>
        </p:nvGraphicFramePr>
        <p:xfrm>
          <a:off x="2299209" y="2219960"/>
          <a:ext cx="2640582" cy="39255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019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</a:tblGrid>
              <a:tr h="412045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docs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Tot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112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88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569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164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1722168" cy="263144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400" dirty="0"/>
              <a:t>Dress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Winter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 NOT</a:t>
            </a:r>
            <a:r>
              <a:rPr lang="it-IT" sz="1400" dirty="0"/>
              <a:t> Vintage</a:t>
            </a:r>
          </a:p>
          <a:p>
            <a:pPr marL="342900" indent="-342900">
              <a:buFont typeface="+mj-lt"/>
              <a:buAutoNum type="arabicPeriod"/>
            </a:pPr>
            <a:endParaRPr lang="it-IT" sz="1400" dirty="0"/>
          </a:p>
          <a:p>
            <a:r>
              <a:rPr lang="it-IT" sz="1400" dirty="0" err="1"/>
              <a:t>Logical</a:t>
            </a:r>
            <a:r>
              <a:rPr lang="it-IT" sz="1400" dirty="0"/>
              <a:t> </a:t>
            </a:r>
            <a:r>
              <a:rPr lang="it-IT" sz="1400" dirty="0" err="1"/>
              <a:t>operations</a:t>
            </a:r>
            <a:r>
              <a:rPr lang="it-IT" sz="1400" dirty="0"/>
              <a:t> </a:t>
            </a:r>
            <a:r>
              <a:rPr lang="it-IT" sz="1400" dirty="0" err="1"/>
              <a:t>addressed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set </a:t>
            </a:r>
            <a:r>
              <a:rPr lang="it-IT" sz="1400" dirty="0" err="1"/>
              <a:t>operations</a:t>
            </a:r>
            <a:endParaRPr lang="it-IT" sz="14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20</a:t>
            </a:fld>
            <a:endParaRPr lang="it-IT" noProof="0"/>
          </a:p>
        </p:txBody>
      </p:sp>
      <p:graphicFrame>
        <p:nvGraphicFramePr>
          <p:cNvPr id="18" name="Tabella 8">
            <a:extLst>
              <a:ext uri="{FF2B5EF4-FFF2-40B4-BE49-F238E27FC236}">
                <a16:creationId xmlns:a16="http://schemas.microsoft.com/office/drawing/2014/main" id="{AB15F366-F68B-A588-8DD4-527E4B2483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534137"/>
              </p:ext>
            </p:extLst>
          </p:nvPr>
        </p:nvGraphicFramePr>
        <p:xfrm>
          <a:off x="5871208" y="1895911"/>
          <a:ext cx="2392808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27: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2DEB72D-CE29-288E-7A1C-ADC81734452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939791" y="2374531"/>
            <a:ext cx="931417" cy="740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ella 8">
            <a:extLst>
              <a:ext uri="{FF2B5EF4-FFF2-40B4-BE49-F238E27FC236}">
                <a16:creationId xmlns:a16="http://schemas.microsoft.com/office/drawing/2014/main" id="{60DA2D15-4ECB-1B92-1E1A-6941C24AE2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711039"/>
              </p:ext>
            </p:extLst>
          </p:nvPr>
        </p:nvGraphicFramePr>
        <p:xfrm>
          <a:off x="6290246" y="3320204"/>
          <a:ext cx="2392808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78: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graphicFrame>
        <p:nvGraphicFramePr>
          <p:cNvPr id="11" name="Tabella 8">
            <a:extLst>
              <a:ext uri="{FF2B5EF4-FFF2-40B4-BE49-F238E27FC236}">
                <a16:creationId xmlns:a16="http://schemas.microsoft.com/office/drawing/2014/main" id="{F02DFA79-F4D5-E3DF-CA7B-1C6A697DC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166078"/>
              </p:ext>
            </p:extLst>
          </p:nvPr>
        </p:nvGraphicFramePr>
        <p:xfrm>
          <a:off x="5871208" y="4744497"/>
          <a:ext cx="2392808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49: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4475BF3-4A4F-CBBA-C386-0545FD9B224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939791" y="3798824"/>
            <a:ext cx="1350455" cy="1309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476E529-33AC-9146-42E3-AC34D38A6B1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965969" y="5369511"/>
            <a:ext cx="905239" cy="355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Segnaposto 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D8077D-50B8-AE8D-A649-A48A7FEE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93" b="174"/>
          <a:stretch/>
        </p:blipFill>
        <p:spPr>
          <a:xfrm>
            <a:off x="9738360" y="2443935"/>
            <a:ext cx="1690687" cy="2639983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721FD3F9-AEF1-913B-40F4-95DBC0D59351}"/>
              </a:ext>
            </a:extLst>
          </p:cNvPr>
          <p:cNvSpPr/>
          <p:nvPr/>
        </p:nvSpPr>
        <p:spPr>
          <a:xfrm>
            <a:off x="9736773" y="2035339"/>
            <a:ext cx="1692274" cy="4209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Doc_3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E9E936E-BFFF-32EE-C99C-7AB938AA7EFE}"/>
              </a:ext>
            </a:extLst>
          </p:cNvPr>
          <p:cNvCxnSpPr>
            <a:cxnSpLocks/>
          </p:cNvCxnSpPr>
          <p:nvPr/>
        </p:nvCxnSpPr>
        <p:spPr>
          <a:xfrm>
            <a:off x="8264016" y="2497602"/>
            <a:ext cx="1472757" cy="435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70EE870-6B82-2FBD-2878-F60BE08AB242}"/>
              </a:ext>
            </a:extLst>
          </p:cNvPr>
          <p:cNvCxnSpPr>
            <a:cxnSpLocks/>
          </p:cNvCxnSpPr>
          <p:nvPr/>
        </p:nvCxnSpPr>
        <p:spPr>
          <a:xfrm flipV="1">
            <a:off x="8683054" y="3446070"/>
            <a:ext cx="1053719" cy="562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FEE7673-BB3D-0D99-6136-9C41C8110AFA}"/>
              </a:ext>
            </a:extLst>
          </p:cNvPr>
          <p:cNvCxnSpPr>
            <a:cxnSpLocks/>
          </p:cNvCxnSpPr>
          <p:nvPr/>
        </p:nvCxnSpPr>
        <p:spPr>
          <a:xfrm flipV="1">
            <a:off x="8264016" y="4041770"/>
            <a:ext cx="1472757" cy="1505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028F261-606C-2EF4-ACE5-A9BE8297075A}"/>
              </a:ext>
            </a:extLst>
          </p:cNvPr>
          <p:cNvSpPr txBox="1"/>
          <p:nvPr/>
        </p:nvSpPr>
        <p:spPr>
          <a:xfrm>
            <a:off x="9089278" y="3042598"/>
            <a:ext cx="101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AND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C96902-FA42-94FA-0B1A-09C8BA757D3E}"/>
              </a:ext>
            </a:extLst>
          </p:cNvPr>
          <p:cNvSpPr txBox="1"/>
          <p:nvPr/>
        </p:nvSpPr>
        <p:spPr>
          <a:xfrm>
            <a:off x="8681467" y="3676229"/>
            <a:ext cx="89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39341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Information </a:t>
            </a:r>
            <a:r>
              <a:rPr lang="it-IT" dirty="0" err="1"/>
              <a:t>Retrieval</a:t>
            </a:r>
            <a:r>
              <a:rPr lang="it-IT" dirty="0"/>
              <a:t>: </a:t>
            </a:r>
            <a:r>
              <a:rPr lang="it-IT" dirty="0" err="1"/>
              <a:t>Inverted</a:t>
            </a:r>
            <a:r>
              <a:rPr lang="it-IT" dirty="0"/>
              <a:t> Index – Query 2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813836"/>
              </p:ext>
            </p:extLst>
          </p:nvPr>
        </p:nvGraphicFramePr>
        <p:xfrm>
          <a:off x="2299209" y="2219960"/>
          <a:ext cx="2640582" cy="39255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019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</a:tblGrid>
              <a:tr h="412045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docs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Tot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316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88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569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164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1722168" cy="263144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it-IT" sz="1400" dirty="0"/>
              <a:t>Woman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</a:t>
            </a:r>
            <a:r>
              <a:rPr lang="it-IT" sz="1400" dirty="0" err="1"/>
              <a:t>Summer</a:t>
            </a:r>
            <a:r>
              <a:rPr lang="it-IT" sz="1400" dirty="0"/>
              <a:t>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(Dress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sz="1400" dirty="0"/>
              <a:t> </a:t>
            </a:r>
            <a:r>
              <a:rPr lang="it-IT" sz="1400" dirty="0" err="1"/>
              <a:t>Skirt</a:t>
            </a:r>
            <a:r>
              <a:rPr lang="it-IT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it-IT" sz="1400" dirty="0"/>
          </a:p>
          <a:p>
            <a:r>
              <a:rPr lang="it-IT" sz="1400" dirty="0" err="1"/>
              <a:t>Logical</a:t>
            </a:r>
            <a:r>
              <a:rPr lang="it-IT" sz="1400" dirty="0"/>
              <a:t> </a:t>
            </a:r>
            <a:r>
              <a:rPr lang="it-IT" sz="1400" dirty="0" err="1"/>
              <a:t>operations</a:t>
            </a:r>
            <a:r>
              <a:rPr lang="it-IT" sz="1400" dirty="0"/>
              <a:t> </a:t>
            </a:r>
            <a:r>
              <a:rPr lang="it-IT" sz="1400" dirty="0" err="1"/>
              <a:t>addressed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set </a:t>
            </a:r>
            <a:r>
              <a:rPr lang="it-IT" sz="1400" dirty="0" err="1"/>
              <a:t>operations</a:t>
            </a:r>
            <a:endParaRPr lang="it-IT" sz="14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21</a:t>
            </a:fld>
            <a:endParaRPr lang="it-IT" noProof="0"/>
          </a:p>
        </p:txBody>
      </p:sp>
      <p:graphicFrame>
        <p:nvGraphicFramePr>
          <p:cNvPr id="18" name="Tabella 8">
            <a:extLst>
              <a:ext uri="{FF2B5EF4-FFF2-40B4-BE49-F238E27FC236}">
                <a16:creationId xmlns:a16="http://schemas.microsoft.com/office/drawing/2014/main" id="{AB15F366-F68B-A588-8DD4-527E4B24833A}"/>
              </a:ext>
            </a:extLst>
          </p:cNvPr>
          <p:cNvGraphicFramePr>
            <a:graphicFrameLocks/>
          </p:cNvGraphicFramePr>
          <p:nvPr/>
        </p:nvGraphicFramePr>
        <p:xfrm>
          <a:off x="5897386" y="1506295"/>
          <a:ext cx="1539734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6986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6986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27: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2DEB72D-CE29-288E-7A1C-ADC81734452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965969" y="1984915"/>
            <a:ext cx="931417" cy="1040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ella 8">
            <a:extLst>
              <a:ext uri="{FF2B5EF4-FFF2-40B4-BE49-F238E27FC236}">
                <a16:creationId xmlns:a16="http://schemas.microsoft.com/office/drawing/2014/main" id="{60DA2D15-4ECB-1B92-1E1A-6941C24AE233}"/>
              </a:ext>
            </a:extLst>
          </p:cNvPr>
          <p:cNvGraphicFramePr>
            <a:graphicFrameLocks/>
          </p:cNvGraphicFramePr>
          <p:nvPr/>
        </p:nvGraphicFramePr>
        <p:xfrm>
          <a:off x="8484996" y="1699229"/>
          <a:ext cx="1539734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6986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6986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70594069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286: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E9E936E-BFFF-32EE-C99C-7AB938AA7EF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37120" y="2027754"/>
            <a:ext cx="1047876" cy="296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a 8">
            <a:extLst>
              <a:ext uri="{FF2B5EF4-FFF2-40B4-BE49-F238E27FC236}">
                <a16:creationId xmlns:a16="http://schemas.microsoft.com/office/drawing/2014/main" id="{DDD4C2A5-DAC3-43A7-E10B-3D183BFA6982}"/>
              </a:ext>
            </a:extLst>
          </p:cNvPr>
          <p:cNvGraphicFramePr>
            <a:graphicFrameLocks/>
          </p:cNvGraphicFramePr>
          <p:nvPr/>
        </p:nvGraphicFramePr>
        <p:xfrm>
          <a:off x="5897386" y="2876204"/>
          <a:ext cx="1539734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6986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6986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286: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9A841E1-60EF-6D71-B6BF-FA7CC7F564B0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4939791" y="3354824"/>
            <a:ext cx="957595" cy="827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0B6B6CA-FD42-7FE0-AB24-A8143A82EB4F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7437120" y="2324243"/>
            <a:ext cx="1047876" cy="1030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CFB3847-D720-0CEE-1686-077091909F9A}"/>
              </a:ext>
            </a:extLst>
          </p:cNvPr>
          <p:cNvSpPr txBox="1"/>
          <p:nvPr/>
        </p:nvSpPr>
        <p:spPr>
          <a:xfrm>
            <a:off x="7549395" y="2278092"/>
            <a:ext cx="60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OR</a:t>
            </a:r>
          </a:p>
        </p:txBody>
      </p:sp>
      <p:graphicFrame>
        <p:nvGraphicFramePr>
          <p:cNvPr id="34" name="Tabella 8">
            <a:extLst>
              <a:ext uri="{FF2B5EF4-FFF2-40B4-BE49-F238E27FC236}">
                <a16:creationId xmlns:a16="http://schemas.microsoft.com/office/drawing/2014/main" id="{D53BB34F-06FF-C7D0-CA43-4DA16D7319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030167"/>
              </p:ext>
            </p:extLst>
          </p:nvPr>
        </p:nvGraphicFramePr>
        <p:xfrm>
          <a:off x="7754911" y="3406769"/>
          <a:ext cx="1539734" cy="1542817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6986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6986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22: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7553471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36: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graphicFrame>
        <p:nvGraphicFramePr>
          <p:cNvPr id="35" name="Tabella 8">
            <a:extLst>
              <a:ext uri="{FF2B5EF4-FFF2-40B4-BE49-F238E27FC236}">
                <a16:creationId xmlns:a16="http://schemas.microsoft.com/office/drawing/2014/main" id="{2454EDC8-987E-EA67-5DB1-4960BDA0A2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511826"/>
              </p:ext>
            </p:extLst>
          </p:nvPr>
        </p:nvGraphicFramePr>
        <p:xfrm>
          <a:off x="6667253" y="5217034"/>
          <a:ext cx="1539734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6986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6986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94AE55E-3A11-2439-47FC-D8E46B833E0E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965969" y="5842048"/>
            <a:ext cx="1701284" cy="161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7CBC97C-1ADE-C9AF-0180-3F28032C12E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965969" y="4178177"/>
            <a:ext cx="2788942" cy="366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2" name="Segnaposto immagine 18">
            <a:extLst>
              <a:ext uri="{FF2B5EF4-FFF2-40B4-BE49-F238E27FC236}">
                <a16:creationId xmlns:a16="http://schemas.microsoft.com/office/drawing/2014/main" id="{808E9564-B2D4-63BD-EF63-C252DFC0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" r="1052"/>
          <a:stretch/>
        </p:blipFill>
        <p:spPr>
          <a:xfrm>
            <a:off x="10727181" y="2604464"/>
            <a:ext cx="914400" cy="1195222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0C74AC57-2F09-187F-765B-E9991ABDD001}"/>
              </a:ext>
            </a:extLst>
          </p:cNvPr>
          <p:cNvSpPr/>
          <p:nvPr/>
        </p:nvSpPr>
        <p:spPr>
          <a:xfrm>
            <a:off x="10727180" y="2316846"/>
            <a:ext cx="913957" cy="2800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Doc_1</a:t>
            </a:r>
          </a:p>
        </p:txBody>
      </p:sp>
      <p:pic>
        <p:nvPicPr>
          <p:cNvPr id="44" name="Segnaposto immagine 32" descr="Immagine che contiene testo, ragazza, rosa&#10;&#10;Descrizione generata automaticamente">
            <a:extLst>
              <a:ext uri="{FF2B5EF4-FFF2-40B4-BE49-F238E27FC236}">
                <a16:creationId xmlns:a16="http://schemas.microsoft.com/office/drawing/2014/main" id="{91CF378F-5315-9A6B-67CF-DB796088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" r="195"/>
          <a:stretch>
            <a:fillRect/>
          </a:stretch>
        </p:blipFill>
        <p:spPr>
          <a:xfrm>
            <a:off x="11109043" y="3379540"/>
            <a:ext cx="913957" cy="1195439"/>
          </a:xfrm>
          <a:prstGeom prst="rect">
            <a:avLst/>
          </a:prstGeom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036AA2E6-5FF4-AE76-E97E-7FCD17E75021}"/>
              </a:ext>
            </a:extLst>
          </p:cNvPr>
          <p:cNvSpPr/>
          <p:nvPr/>
        </p:nvSpPr>
        <p:spPr>
          <a:xfrm>
            <a:off x="11109043" y="3095727"/>
            <a:ext cx="913957" cy="2800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Doc_4</a:t>
            </a: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EB0558D-8F62-E218-AB2E-1941FD7236A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0024730" y="2324243"/>
            <a:ext cx="600598" cy="698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391B68BE-FCA5-11B5-D602-C6AFF09E3E71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294645" y="3707656"/>
            <a:ext cx="1195596" cy="470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770E5226-6D7B-C82F-A9BA-685FD8D3A1AF}"/>
              </a:ext>
            </a:extLst>
          </p:cNvPr>
          <p:cNvCxnSpPr>
            <a:cxnSpLocks/>
          </p:cNvCxnSpPr>
          <p:nvPr/>
        </p:nvCxnSpPr>
        <p:spPr>
          <a:xfrm flipV="1">
            <a:off x="8219655" y="4374191"/>
            <a:ext cx="2630385" cy="1582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992A6192-6751-C3F8-0024-09102C9E71F9}"/>
              </a:ext>
            </a:extLst>
          </p:cNvPr>
          <p:cNvSpPr txBox="1"/>
          <p:nvPr/>
        </p:nvSpPr>
        <p:spPr>
          <a:xfrm>
            <a:off x="9892791" y="3074933"/>
            <a:ext cx="68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469186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A270A7-035B-10EC-E65C-20554ADA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IR – </a:t>
            </a:r>
            <a:r>
              <a:rPr lang="it-IT" dirty="0" err="1"/>
              <a:t>Vector</a:t>
            </a:r>
            <a:r>
              <a:rPr lang="it-IT" dirty="0"/>
              <a:t> Space Model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91EFB49-9750-1C7F-CD00-C83934A56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973512" cy="43427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the VSM </a:t>
            </a:r>
            <a:r>
              <a:rPr lang="it-IT" dirty="0" err="1"/>
              <a:t>documents</a:t>
            </a:r>
            <a:r>
              <a:rPr lang="it-IT" dirty="0"/>
              <a:t> are </a:t>
            </a:r>
            <a:r>
              <a:rPr lang="it-IT" dirty="0" err="1"/>
              <a:t>represented</a:t>
            </a:r>
            <a:r>
              <a:rPr lang="it-IT" dirty="0"/>
              <a:t> by </a:t>
            </a:r>
            <a:r>
              <a:rPr lang="it-IT" dirty="0" err="1"/>
              <a:t>vectors</a:t>
            </a:r>
            <a:r>
              <a:rPr lang="it-IT" dirty="0"/>
              <a:t> d in R</a:t>
            </a:r>
            <a:r>
              <a:rPr lang="it-IT" baseline="30000" dirty="0"/>
              <a:t>T </a:t>
            </a:r>
            <a:r>
              <a:rPr lang="it-IT" dirty="0"/>
              <a:t>(in </a:t>
            </a:r>
            <a:r>
              <a:rPr lang="it-IT" dirty="0" err="1"/>
              <a:t>this</a:t>
            </a:r>
            <a:r>
              <a:rPr lang="it-IT" dirty="0"/>
              <a:t> case T=12)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j, d</a:t>
            </a:r>
            <a:r>
              <a:rPr lang="it-IT" baseline="-25000" dirty="0"/>
              <a:t>i</a:t>
            </a:r>
            <a:r>
              <a:rPr lang="it-IT" dirty="0"/>
              <a:t>=w</a:t>
            </a:r>
            <a:r>
              <a:rPr lang="it-IT" baseline="-25000" dirty="0"/>
              <a:t>i,j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Interpreting the query as a vector too, in order to retrieve and rank the documents it is sufficient to compute their similarities </a:t>
            </a:r>
            <a:r>
              <a:rPr lang="en-US" dirty="0" err="1"/>
              <a:t>w.r.t.</a:t>
            </a:r>
            <a:r>
              <a:rPr lang="en-US" dirty="0"/>
              <a:t> the query vector 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compute </a:t>
            </a:r>
            <a:r>
              <a:rPr lang="en-US" dirty="0" err="1">
                <a:solidFill>
                  <a:srgbClr val="FF0000">
                    <a:alpha val="60000"/>
                  </a:srgbClr>
                </a:solidFill>
              </a:rPr>
              <a:t>tf_idf</a:t>
            </a:r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 </a:t>
            </a:r>
            <a:r>
              <a:rPr lang="en-US" dirty="0"/>
              <a:t>metric for each term-document and then </a:t>
            </a:r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normalize</a:t>
            </a:r>
            <a:r>
              <a:rPr lang="en-US" dirty="0"/>
              <a:t> it in order to compute similarities in an easier way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853411-983A-45EC-D33E-9B4EFD39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3D51D7-A6E0-E62F-0368-2649645C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AB47FB-38DF-2BC3-684B-C28A22F3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22</a:t>
            </a:fld>
            <a:endParaRPr lang="it-IT" noProof="0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42286B93-2971-8DA7-5AD5-F514572B0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322565"/>
              </p:ext>
            </p:extLst>
          </p:nvPr>
        </p:nvGraphicFramePr>
        <p:xfrm>
          <a:off x="5550918" y="1635444"/>
          <a:ext cx="5307582" cy="416527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459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459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4597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  <a:gridCol w="884597">
                  <a:extLst>
                    <a:ext uri="{9D8B030D-6E8A-4147-A177-3AD203B41FA5}">
                      <a16:colId xmlns:a16="http://schemas.microsoft.com/office/drawing/2014/main" val="1343002315"/>
                    </a:ext>
                  </a:extLst>
                </a:gridCol>
                <a:gridCol w="884597">
                  <a:extLst>
                    <a:ext uri="{9D8B030D-6E8A-4147-A177-3AD203B41FA5}">
                      <a16:colId xmlns:a16="http://schemas.microsoft.com/office/drawing/2014/main" val="3572109083"/>
                    </a:ext>
                  </a:extLst>
                </a:gridCol>
                <a:gridCol w="884597">
                  <a:extLst>
                    <a:ext uri="{9D8B030D-6E8A-4147-A177-3AD203B41FA5}">
                      <a16:colId xmlns:a16="http://schemas.microsoft.com/office/drawing/2014/main" val="1735703578"/>
                    </a:ext>
                  </a:extLst>
                </a:gridCol>
              </a:tblGrid>
              <a:tr h="320406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Doc_2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0,282661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0,094633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0,709744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0,084437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0,052133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0,115229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0,03808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0,049354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0,472745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0,048817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0,359487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0,917463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0,89441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0,163848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0,275345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0,03808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0,080761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0,787908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0,099377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0,893582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0,305821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0,24393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0,197839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0,174345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0,251641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0,187542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0,659462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0,296387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592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Vector</a:t>
            </a:r>
            <a:r>
              <a:rPr lang="it-IT" dirty="0"/>
              <a:t> Space Model – Query 1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9209" y="2219960"/>
          <a:ext cx="2640582" cy="39255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019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</a:tblGrid>
              <a:tr h="412045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docs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Tot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112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88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569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164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1722168" cy="263144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400" dirty="0"/>
              <a:t>Dress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Winter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 NOT</a:t>
            </a:r>
            <a:r>
              <a:rPr lang="it-IT" sz="1400" dirty="0"/>
              <a:t> Vintage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23</a:t>
            </a:fld>
            <a:endParaRPr lang="it-IT" noProof="0"/>
          </a:p>
        </p:txBody>
      </p:sp>
      <p:graphicFrame>
        <p:nvGraphicFramePr>
          <p:cNvPr id="18" name="Tabella 8">
            <a:extLst>
              <a:ext uri="{FF2B5EF4-FFF2-40B4-BE49-F238E27FC236}">
                <a16:creationId xmlns:a16="http://schemas.microsoft.com/office/drawing/2014/main" id="{AB15F366-F68B-A588-8DD4-527E4B2483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518419"/>
              </p:ext>
            </p:extLst>
          </p:nvPr>
        </p:nvGraphicFramePr>
        <p:xfrm>
          <a:off x="5871208" y="1895911"/>
          <a:ext cx="2392808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0,709744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0,084437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2DEB72D-CE29-288E-7A1C-ADC81734452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939791" y="2374531"/>
            <a:ext cx="931417" cy="740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ella 8">
            <a:extLst>
              <a:ext uri="{FF2B5EF4-FFF2-40B4-BE49-F238E27FC236}">
                <a16:creationId xmlns:a16="http://schemas.microsoft.com/office/drawing/2014/main" id="{60DA2D15-4ECB-1B92-1E1A-6941C24AE2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915817"/>
              </p:ext>
            </p:extLst>
          </p:nvPr>
        </p:nvGraphicFramePr>
        <p:xfrm>
          <a:off x="6290246" y="3320204"/>
          <a:ext cx="2392808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0,305821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0,24393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graphicFrame>
        <p:nvGraphicFramePr>
          <p:cNvPr id="11" name="Tabella 8">
            <a:extLst>
              <a:ext uri="{FF2B5EF4-FFF2-40B4-BE49-F238E27FC236}">
                <a16:creationId xmlns:a16="http://schemas.microsoft.com/office/drawing/2014/main" id="{F02DFA79-F4D5-E3DF-CA7B-1C6A697DC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558352"/>
              </p:ext>
            </p:extLst>
          </p:nvPr>
        </p:nvGraphicFramePr>
        <p:xfrm>
          <a:off x="5871208" y="4744497"/>
          <a:ext cx="2392808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0,197839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0,174345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0,251641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4475BF3-4A4F-CBBA-C386-0545FD9B224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939791" y="3798824"/>
            <a:ext cx="1350455" cy="1309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476E529-33AC-9146-42E3-AC34D38A6B1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965969" y="5369511"/>
            <a:ext cx="905239" cy="355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E9E936E-BFFF-32EE-C99C-7AB938AA7EFE}"/>
              </a:ext>
            </a:extLst>
          </p:cNvPr>
          <p:cNvCxnSpPr>
            <a:cxnSpLocks/>
          </p:cNvCxnSpPr>
          <p:nvPr/>
        </p:nvCxnSpPr>
        <p:spPr>
          <a:xfrm>
            <a:off x="8264016" y="2497602"/>
            <a:ext cx="1472757" cy="435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70EE870-6B82-2FBD-2878-F60BE08AB242}"/>
              </a:ext>
            </a:extLst>
          </p:cNvPr>
          <p:cNvCxnSpPr>
            <a:cxnSpLocks/>
          </p:cNvCxnSpPr>
          <p:nvPr/>
        </p:nvCxnSpPr>
        <p:spPr>
          <a:xfrm flipV="1">
            <a:off x="8683054" y="3446070"/>
            <a:ext cx="1053719" cy="562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FEE7673-BB3D-0D99-6136-9C41C8110AFA}"/>
              </a:ext>
            </a:extLst>
          </p:cNvPr>
          <p:cNvCxnSpPr>
            <a:cxnSpLocks/>
          </p:cNvCxnSpPr>
          <p:nvPr/>
        </p:nvCxnSpPr>
        <p:spPr>
          <a:xfrm flipV="1">
            <a:off x="8264016" y="3619500"/>
            <a:ext cx="1628775" cy="19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028F261-606C-2EF4-ACE5-A9BE8297075A}"/>
              </a:ext>
            </a:extLst>
          </p:cNvPr>
          <p:cNvSpPr txBox="1"/>
          <p:nvPr/>
        </p:nvSpPr>
        <p:spPr>
          <a:xfrm>
            <a:off x="9149143" y="3110469"/>
            <a:ext cx="101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AND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C96902-FA42-94FA-0B1A-09C8BA757D3E}"/>
              </a:ext>
            </a:extLst>
          </p:cNvPr>
          <p:cNvSpPr txBox="1"/>
          <p:nvPr/>
        </p:nvSpPr>
        <p:spPr>
          <a:xfrm>
            <a:off x="8681467" y="3699832"/>
            <a:ext cx="89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</a:t>
            </a:r>
          </a:p>
        </p:txBody>
      </p:sp>
      <p:graphicFrame>
        <p:nvGraphicFramePr>
          <p:cNvPr id="21" name="Tabella 8">
            <a:extLst>
              <a:ext uri="{FF2B5EF4-FFF2-40B4-BE49-F238E27FC236}">
                <a16:creationId xmlns:a16="http://schemas.microsoft.com/office/drawing/2014/main" id="{83470EC1-8665-B20A-74A1-CAA5294807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480088"/>
              </p:ext>
            </p:extLst>
          </p:nvPr>
        </p:nvGraphicFramePr>
        <p:xfrm>
          <a:off x="9799192" y="2853152"/>
          <a:ext cx="2170686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85343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085343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0,907583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0,251641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630965171"/>
                  </a:ext>
                </a:extLst>
              </a:tr>
            </a:tbl>
          </a:graphicData>
        </a:graphic>
      </p:graphicFrame>
      <p:grpSp>
        <p:nvGrpSpPr>
          <p:cNvPr id="9" name="Gruppo 8">
            <a:extLst>
              <a:ext uri="{FF2B5EF4-FFF2-40B4-BE49-F238E27FC236}">
                <a16:creationId xmlns:a16="http://schemas.microsoft.com/office/drawing/2014/main" id="{46F38708-62E7-4390-1F4F-667735A7AF23}"/>
              </a:ext>
            </a:extLst>
          </p:cNvPr>
          <p:cNvGrpSpPr/>
          <p:nvPr/>
        </p:nvGrpSpPr>
        <p:grpSpPr>
          <a:xfrm>
            <a:off x="10395014" y="4069164"/>
            <a:ext cx="979042" cy="1763714"/>
            <a:chOff x="9736773" y="2035339"/>
            <a:chExt cx="1692274" cy="3048579"/>
          </a:xfrm>
        </p:grpSpPr>
        <p:pic>
          <p:nvPicPr>
            <p:cNvPr id="25" name="Segnaposto immagine 2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A40ABFE-4410-2CAE-CA0D-E7E133BAA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93" b="174"/>
            <a:stretch/>
          </p:blipFill>
          <p:spPr>
            <a:xfrm>
              <a:off x="9738360" y="2443935"/>
              <a:ext cx="1690687" cy="2639983"/>
            </a:xfrm>
            <a:prstGeom prst="rect">
              <a:avLst/>
            </a:prstGeom>
          </p:spPr>
        </p:pic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734FFE9D-45D3-795E-D597-5488E28E11D7}"/>
                </a:ext>
              </a:extLst>
            </p:cNvPr>
            <p:cNvSpPr/>
            <p:nvPr/>
          </p:nvSpPr>
          <p:spPr>
            <a:xfrm>
              <a:off x="9736773" y="2035339"/>
              <a:ext cx="1692274" cy="42093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Doc_3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99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Vector</a:t>
            </a:r>
            <a:r>
              <a:rPr lang="it-IT" dirty="0"/>
              <a:t> Space Model – Query 2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9209" y="2219960"/>
          <a:ext cx="2640582" cy="39255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019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</a:tblGrid>
              <a:tr h="412045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docs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Tot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316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88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569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164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1722168" cy="263144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it-IT" sz="1400" dirty="0"/>
              <a:t>Woman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</a:t>
            </a:r>
            <a:r>
              <a:rPr lang="it-IT" sz="1400" dirty="0" err="1"/>
              <a:t>Summer</a:t>
            </a:r>
            <a:r>
              <a:rPr lang="it-IT" sz="1400" dirty="0"/>
              <a:t>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(Dress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sz="1400" dirty="0"/>
              <a:t> </a:t>
            </a:r>
            <a:r>
              <a:rPr lang="it-IT" sz="1400" dirty="0" err="1"/>
              <a:t>Skirt</a:t>
            </a:r>
            <a:r>
              <a:rPr lang="it-IT" sz="1400" dirty="0"/>
              <a:t>)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8" name="Tabella 8">
            <a:extLst>
              <a:ext uri="{FF2B5EF4-FFF2-40B4-BE49-F238E27FC236}">
                <a16:creationId xmlns:a16="http://schemas.microsoft.com/office/drawing/2014/main" id="{AB15F366-F68B-A588-8DD4-527E4B2483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7463319"/>
              </p:ext>
            </p:extLst>
          </p:nvPr>
        </p:nvGraphicFramePr>
        <p:xfrm>
          <a:off x="5714953" y="1506295"/>
          <a:ext cx="1722168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6108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6108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0,709744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0,084437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2DEB72D-CE29-288E-7A1C-ADC81734452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965969" y="1984915"/>
            <a:ext cx="748984" cy="1040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ella 8">
            <a:extLst>
              <a:ext uri="{FF2B5EF4-FFF2-40B4-BE49-F238E27FC236}">
                <a16:creationId xmlns:a16="http://schemas.microsoft.com/office/drawing/2014/main" id="{60DA2D15-4ECB-1B92-1E1A-6941C24AE2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066024"/>
              </p:ext>
            </p:extLst>
          </p:nvPr>
        </p:nvGraphicFramePr>
        <p:xfrm>
          <a:off x="8359527" y="1699229"/>
          <a:ext cx="1665204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32602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32602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0,917463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0,709744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70594069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0,978847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E9E936E-BFFF-32EE-C99C-7AB938AA7EF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37120" y="2027754"/>
            <a:ext cx="922407" cy="296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a 8">
            <a:extLst>
              <a:ext uri="{FF2B5EF4-FFF2-40B4-BE49-F238E27FC236}">
                <a16:creationId xmlns:a16="http://schemas.microsoft.com/office/drawing/2014/main" id="{DDD4C2A5-DAC3-43A7-E10B-3D183BFA69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2894655"/>
              </p:ext>
            </p:extLst>
          </p:nvPr>
        </p:nvGraphicFramePr>
        <p:xfrm>
          <a:off x="5727618" y="2876204"/>
          <a:ext cx="1709502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54751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54751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0,917463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0,89441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9A841E1-60EF-6D71-B6BF-FA7CC7F564B0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4939791" y="3354824"/>
            <a:ext cx="787827" cy="827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0B6B6CA-FD42-7FE0-AB24-A8143A82EB4F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7437120" y="2324243"/>
            <a:ext cx="922407" cy="1030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CFB3847-D720-0CEE-1686-077091909F9A}"/>
              </a:ext>
            </a:extLst>
          </p:cNvPr>
          <p:cNvSpPr txBox="1"/>
          <p:nvPr/>
        </p:nvSpPr>
        <p:spPr>
          <a:xfrm>
            <a:off x="7549395" y="2278092"/>
            <a:ext cx="60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OR</a:t>
            </a:r>
          </a:p>
        </p:txBody>
      </p:sp>
      <p:graphicFrame>
        <p:nvGraphicFramePr>
          <p:cNvPr id="34" name="Tabella 8">
            <a:extLst>
              <a:ext uri="{FF2B5EF4-FFF2-40B4-BE49-F238E27FC236}">
                <a16:creationId xmlns:a16="http://schemas.microsoft.com/office/drawing/2014/main" id="{D53BB34F-06FF-C7D0-CA43-4DA16D7319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636046"/>
              </p:ext>
            </p:extLst>
          </p:nvPr>
        </p:nvGraphicFramePr>
        <p:xfrm>
          <a:off x="7754911" y="3406769"/>
          <a:ext cx="1685804" cy="1542817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42902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42902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0,163848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0,275345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7553471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0,03808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0,080761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graphicFrame>
        <p:nvGraphicFramePr>
          <p:cNvPr id="35" name="Tabella 8">
            <a:extLst>
              <a:ext uri="{FF2B5EF4-FFF2-40B4-BE49-F238E27FC236}">
                <a16:creationId xmlns:a16="http://schemas.microsoft.com/office/drawing/2014/main" id="{2454EDC8-987E-EA67-5DB1-4960BDA0A2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446760"/>
              </p:ext>
            </p:extLst>
          </p:nvPr>
        </p:nvGraphicFramePr>
        <p:xfrm>
          <a:off x="6667253" y="5217034"/>
          <a:ext cx="1692274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4613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4613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0,187542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0,659462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0,296387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94AE55E-3A11-2439-47FC-D8E46B833E0E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965969" y="5842048"/>
            <a:ext cx="1701284" cy="161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7CBC97C-1ADE-C9AF-0180-3F28032C12E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965969" y="4178177"/>
            <a:ext cx="2788942" cy="366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CD65F0-1656-DC2D-A91D-3A591E285400}"/>
              </a:ext>
            </a:extLst>
          </p:cNvPr>
          <p:cNvGrpSpPr/>
          <p:nvPr/>
        </p:nvGrpSpPr>
        <p:grpSpPr>
          <a:xfrm>
            <a:off x="10582656" y="4924701"/>
            <a:ext cx="908117" cy="1582511"/>
            <a:chOff x="10727180" y="2316846"/>
            <a:chExt cx="1295820" cy="2258133"/>
          </a:xfrm>
        </p:grpSpPr>
        <p:pic>
          <p:nvPicPr>
            <p:cNvPr id="42" name="Segnaposto immagine 18">
              <a:extLst>
                <a:ext uri="{FF2B5EF4-FFF2-40B4-BE49-F238E27FC236}">
                  <a16:creationId xmlns:a16="http://schemas.microsoft.com/office/drawing/2014/main" id="{808E9564-B2D4-63BD-EF63-C252DFC0E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116" b="14116"/>
            <a:stretch/>
          </p:blipFill>
          <p:spPr>
            <a:xfrm>
              <a:off x="10727181" y="2604464"/>
              <a:ext cx="914400" cy="1195223"/>
            </a:xfrm>
            <a:prstGeom prst="rect">
              <a:avLst/>
            </a:prstGeom>
          </p:spPr>
        </p:pic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C74AC57-2F09-187F-765B-E9991ABDD001}"/>
                </a:ext>
              </a:extLst>
            </p:cNvPr>
            <p:cNvSpPr/>
            <p:nvPr/>
          </p:nvSpPr>
          <p:spPr>
            <a:xfrm>
              <a:off x="10727180" y="2316846"/>
              <a:ext cx="913957" cy="28000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/>
                <a:t>Doc_3</a:t>
              </a:r>
            </a:p>
          </p:txBody>
        </p:sp>
        <p:pic>
          <p:nvPicPr>
            <p:cNvPr id="44" name="Segnaposto immagine 32" descr="Immagine che contiene testo, ragazza, rosa&#10;&#10;Descrizione generata automaticamente">
              <a:extLst>
                <a:ext uri="{FF2B5EF4-FFF2-40B4-BE49-F238E27FC236}">
                  <a16:creationId xmlns:a16="http://schemas.microsoft.com/office/drawing/2014/main" id="{91CF378F-5315-9A6B-67CF-DB7960884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5" r="195"/>
            <a:stretch>
              <a:fillRect/>
            </a:stretch>
          </p:blipFill>
          <p:spPr>
            <a:xfrm>
              <a:off x="11109043" y="3379540"/>
              <a:ext cx="913957" cy="1195439"/>
            </a:xfrm>
            <a:prstGeom prst="rect">
              <a:avLst/>
            </a:prstGeom>
          </p:spPr>
        </p:pic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036AA2E6-5FF4-AE76-E97E-7FCD17E75021}"/>
                </a:ext>
              </a:extLst>
            </p:cNvPr>
            <p:cNvSpPr/>
            <p:nvPr/>
          </p:nvSpPr>
          <p:spPr>
            <a:xfrm>
              <a:off x="11109043" y="3095727"/>
              <a:ext cx="913957" cy="28000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/>
                <a:t>Doc_4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EB0558D-8F62-E218-AB2E-1941FD7236A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0024731" y="2324243"/>
            <a:ext cx="497172" cy="531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391B68BE-FCA5-11B5-D602-C6AFF09E3E71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440715" y="3707656"/>
            <a:ext cx="1049526" cy="470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770E5226-6D7B-C82F-A9BA-685FD8D3A1AF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359527" y="3900345"/>
            <a:ext cx="2451937" cy="1941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992A6192-6751-C3F8-0024-09102C9E71F9}"/>
              </a:ext>
            </a:extLst>
          </p:cNvPr>
          <p:cNvSpPr txBox="1"/>
          <p:nvPr/>
        </p:nvSpPr>
        <p:spPr>
          <a:xfrm>
            <a:off x="9892791" y="3074933"/>
            <a:ext cx="68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AND</a:t>
            </a:r>
          </a:p>
        </p:txBody>
      </p:sp>
      <p:graphicFrame>
        <p:nvGraphicFramePr>
          <p:cNvPr id="30" name="Tabella 8">
            <a:extLst>
              <a:ext uri="{FF2B5EF4-FFF2-40B4-BE49-F238E27FC236}">
                <a16:creationId xmlns:a16="http://schemas.microsoft.com/office/drawing/2014/main" id="{EBA8A9E5-21BE-3272-8DED-D9D06C7D44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84388"/>
              </p:ext>
            </p:extLst>
          </p:nvPr>
        </p:nvGraphicFramePr>
        <p:xfrm>
          <a:off x="10521903" y="2855369"/>
          <a:ext cx="1643160" cy="183560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21580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21580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1,369206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12596199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1,313314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1,268853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08742664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0,275345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93647609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0,080761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40029602"/>
                  </a:ext>
                </a:extLst>
              </a:tr>
            </a:tbl>
          </a:graphicData>
        </a:graphic>
      </p:graphicFrame>
      <p:sp>
        <p:nvSpPr>
          <p:cNvPr id="46" name="Segnaposto testo 3">
            <a:extLst>
              <a:ext uri="{FF2B5EF4-FFF2-40B4-BE49-F238E27FC236}">
                <a16:creationId xmlns:a16="http://schemas.microsoft.com/office/drawing/2014/main" id="{2CAA5957-AC1D-B2D7-0196-013FF371C58A}"/>
              </a:ext>
            </a:extLst>
          </p:cNvPr>
          <p:cNvSpPr txBox="1">
            <a:spLocks/>
          </p:cNvSpPr>
          <p:nvPr/>
        </p:nvSpPr>
        <p:spPr>
          <a:xfrm>
            <a:off x="9441144" y="5763476"/>
            <a:ext cx="1445502" cy="671897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First 2 match:</a:t>
            </a:r>
          </a:p>
          <a:p>
            <a:r>
              <a:rPr lang="it-IT" sz="1400" dirty="0"/>
              <a:t>Better </a:t>
            </a:r>
            <a:r>
              <a:rPr lang="it-IT" sz="1400" dirty="0" err="1"/>
              <a:t>result</a:t>
            </a:r>
            <a:r>
              <a:rPr lang="it-IT" sz="1400" dirty="0"/>
              <a:t> </a:t>
            </a:r>
            <a:r>
              <a:rPr lang="it-IT" sz="1400" dirty="0" err="1"/>
              <a:t>than</a:t>
            </a:r>
            <a:r>
              <a:rPr lang="it-IT" sz="1400" dirty="0"/>
              <a:t> </a:t>
            </a:r>
            <a:r>
              <a:rPr lang="it-IT" sz="1400" dirty="0" err="1"/>
              <a:t>before</a:t>
            </a:r>
            <a:r>
              <a:rPr lang="it-IT" sz="1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07454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5D4268-25CC-71D8-DC80-DB3F9369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IR System Performance Evaluation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73AC92A-7261-F5A7-BC82-6D7632051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1"/>
            <a:ext cx="3565525" cy="786106"/>
          </a:xfrm>
        </p:spPr>
        <p:txBody>
          <a:bodyPr/>
          <a:lstStyle/>
          <a:p>
            <a:r>
              <a:rPr lang="it-IT" dirty="0" err="1"/>
              <a:t>Effectiveness</a:t>
            </a:r>
            <a:r>
              <a:rPr lang="it-IT" dirty="0"/>
              <a:t> of IR system can be </a:t>
            </a:r>
            <a:r>
              <a:rPr lang="it-IT" dirty="0" err="1"/>
              <a:t>evaluated</a:t>
            </a:r>
            <a:r>
              <a:rPr lang="it-IT" dirty="0"/>
              <a:t> by computing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precision</a:t>
            </a:r>
            <a:r>
              <a:rPr lang="it-IT" dirty="0"/>
              <a:t> and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recall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03D92A-778F-9B2F-992A-9A8A4CB9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C07E7C-8CA4-7894-8E8A-45392D310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C877BC3-925D-E0D7-C3F3-33760814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testo 3">
                <a:extLst>
                  <a:ext uri="{FF2B5EF4-FFF2-40B4-BE49-F238E27FC236}">
                    <a16:creationId xmlns:a16="http://schemas.microsoft.com/office/drawing/2014/main" id="{74F8A23E-85DE-8CEB-C383-6710CDCE67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63" y="2733576"/>
                <a:ext cx="3565525" cy="7861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𝑃𝑟𝑒𝑐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𝑟𝑒𝑙𝑟𝑒𝑡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Segnaposto testo 3">
                <a:extLst>
                  <a:ext uri="{FF2B5EF4-FFF2-40B4-BE49-F238E27FC236}">
                    <a16:creationId xmlns:a16="http://schemas.microsoft.com/office/drawing/2014/main" id="{74F8A23E-85DE-8CEB-C383-6710CDCE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63" y="2733576"/>
                <a:ext cx="3565525" cy="786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testo 3">
                <a:extLst>
                  <a:ext uri="{FF2B5EF4-FFF2-40B4-BE49-F238E27FC236}">
                    <a16:creationId xmlns:a16="http://schemas.microsoft.com/office/drawing/2014/main" id="{F9A348EA-4586-7972-009F-62AE0D185B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62" y="3519682"/>
                <a:ext cx="3565525" cy="7861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𝑅𝑒𝑐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𝑟𝑒𝑙𝑟𝑒𝑡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Segnaposto testo 3">
                <a:extLst>
                  <a:ext uri="{FF2B5EF4-FFF2-40B4-BE49-F238E27FC236}">
                    <a16:creationId xmlns:a16="http://schemas.microsoft.com/office/drawing/2014/main" id="{F9A348EA-4586-7972-009F-62AE0D185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62" y="3519682"/>
                <a:ext cx="3565525" cy="786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32871858-0CB1-C04C-F899-51809475C023}"/>
              </a:ext>
            </a:extLst>
          </p:cNvPr>
          <p:cNvSpPr/>
          <p:nvPr/>
        </p:nvSpPr>
        <p:spPr>
          <a:xfrm>
            <a:off x="2138332" y="4503197"/>
            <a:ext cx="1092170" cy="14153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98D62541-EA41-D680-EC75-C7D694126047}"/>
              </a:ext>
            </a:extLst>
          </p:cNvPr>
          <p:cNvSpPr/>
          <p:nvPr/>
        </p:nvSpPr>
        <p:spPr>
          <a:xfrm>
            <a:off x="1241185" y="5210856"/>
            <a:ext cx="1794294" cy="7861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EC75A66-CBCA-AE70-7BA5-B875A509DC4C}"/>
                  </a:ext>
                </a:extLst>
              </p:cNvPr>
              <p:cNvSpPr txBox="1"/>
              <p:nvPr/>
            </p:nvSpPr>
            <p:spPr>
              <a:xfrm>
                <a:off x="3079631" y="4475117"/>
                <a:ext cx="585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EC75A66-CBCA-AE70-7BA5-B875A509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631" y="4475117"/>
                <a:ext cx="58599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11DEC8D-DB8B-0BB6-5BFB-82858BC946FC}"/>
                  </a:ext>
                </a:extLst>
              </p:cNvPr>
              <p:cNvSpPr txBox="1"/>
              <p:nvPr/>
            </p:nvSpPr>
            <p:spPr>
              <a:xfrm>
                <a:off x="1241185" y="4852502"/>
                <a:ext cx="585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11DEC8D-DB8B-0BB6-5BFB-82858BC9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185" y="4852502"/>
                <a:ext cx="5859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43A85C63-77BD-2206-DA21-9D68D836778B}"/>
                  </a:ext>
                </a:extLst>
              </p:cNvPr>
              <p:cNvSpPr txBox="1"/>
              <p:nvPr/>
            </p:nvSpPr>
            <p:spPr>
              <a:xfrm>
                <a:off x="2253997" y="5326835"/>
                <a:ext cx="585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𝑟𝑒𝑙𝑟𝑒𝑡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43A85C63-77BD-2206-DA21-9D68D8367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997" y="5326835"/>
                <a:ext cx="585996" cy="369332"/>
              </a:xfrm>
              <a:prstGeom prst="rect">
                <a:avLst/>
              </a:prstGeom>
              <a:blipFill>
                <a:blip r:embed="rId6"/>
                <a:stretch>
                  <a:fillRect r="-36458"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05954EC-8092-0F8F-8431-B35A354EFD61}"/>
                  </a:ext>
                </a:extLst>
              </p:cNvPr>
              <p:cNvSpPr txBox="1"/>
              <p:nvPr/>
            </p:nvSpPr>
            <p:spPr>
              <a:xfrm>
                <a:off x="1534183" y="5384997"/>
                <a:ext cx="585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05954EC-8092-0F8F-8431-B35A354EF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83" y="5384997"/>
                <a:ext cx="5859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BE242902-8F5E-254A-B14E-B80244DD6A29}"/>
                  </a:ext>
                </a:extLst>
              </p:cNvPr>
              <p:cNvSpPr txBox="1"/>
              <p:nvPr/>
            </p:nvSpPr>
            <p:spPr>
              <a:xfrm>
                <a:off x="2391419" y="4783535"/>
                <a:ext cx="585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BE242902-8F5E-254A-B14E-B80244DD6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419" y="4783535"/>
                <a:ext cx="58599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o 18">
            <a:extLst>
              <a:ext uri="{FF2B5EF4-FFF2-40B4-BE49-F238E27FC236}">
                <a16:creationId xmlns:a16="http://schemas.microsoft.com/office/drawing/2014/main" id="{08851039-B883-19DB-8EFB-E1416A714196}"/>
              </a:ext>
            </a:extLst>
          </p:cNvPr>
          <p:cNvGrpSpPr/>
          <p:nvPr/>
        </p:nvGrpSpPr>
        <p:grpSpPr>
          <a:xfrm>
            <a:off x="6096000" y="1958572"/>
            <a:ext cx="5369736" cy="1272874"/>
            <a:chOff x="6096000" y="1958572"/>
            <a:chExt cx="5369736" cy="1272874"/>
          </a:xfrm>
        </p:grpSpPr>
        <p:graphicFrame>
          <p:nvGraphicFramePr>
            <p:cNvPr id="17" name="Tabella 8">
              <a:extLst>
                <a:ext uri="{FF2B5EF4-FFF2-40B4-BE49-F238E27FC236}">
                  <a16:creationId xmlns:a16="http://schemas.microsoft.com/office/drawing/2014/main" id="{74CD0FBA-E976-331C-94F8-74FD9709F1F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16564065"/>
                </p:ext>
              </p:extLst>
            </p:nvPr>
          </p:nvGraphicFramePr>
          <p:xfrm>
            <a:off x="6096000" y="2536167"/>
            <a:ext cx="5369736" cy="695279"/>
          </p:xfrm>
          <a:graphic>
            <a:graphicData uri="http://schemas.openxmlformats.org/drawingml/2006/table">
              <a:tbl>
                <a:tblPr firstRow="1" bandRow="1">
                  <a:tableStyleId>{0660B408-B3CF-4A94-85FC-2B1E0A45F4A2}</a:tableStyleId>
                </a:tblPr>
                <a:tblGrid>
                  <a:gridCol w="894956">
                    <a:extLst>
                      <a:ext uri="{9D8B030D-6E8A-4147-A177-3AD203B41FA5}">
                        <a16:colId xmlns:a16="http://schemas.microsoft.com/office/drawing/2014/main" val="1521540749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4079790360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2147251229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655363583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1739102856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2420387812"/>
                      </a:ext>
                    </a:extLst>
                  </a:gridCol>
                </a:tblGrid>
                <a:tr h="302751"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Doc #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it-IT" sz="140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it-IT" sz="1400" baseline="-250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3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4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5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751339241"/>
                    </a:ext>
                  </a:extLst>
                </a:tr>
                <a:tr h="392528">
                  <a:tc>
                    <a:txBody>
                      <a:bodyPr/>
                      <a:lstStyle/>
                      <a:p>
                        <a:r>
                          <a:rPr lang="it-IT" sz="1400" dirty="0" err="1"/>
                          <a:t>Relevance</a:t>
                        </a:r>
                        <a:endParaRPr lang="it-IT" sz="1400" dirty="0"/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X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extLst>
                    <a:ext uri="{0D108BD9-81ED-4DB2-BD59-A6C34878D82A}">
                      <a16:rowId xmlns:a16="http://schemas.microsoft.com/office/drawing/2014/main" val="781655918"/>
                    </a:ext>
                  </a:extLst>
                </a:tr>
              </a:tbl>
            </a:graphicData>
          </a:graphic>
        </p:graphicFrame>
        <p:sp>
          <p:nvSpPr>
            <p:cNvPr id="18" name="Segnaposto testo 3">
              <a:extLst>
                <a:ext uri="{FF2B5EF4-FFF2-40B4-BE49-F238E27FC236}">
                  <a16:creationId xmlns:a16="http://schemas.microsoft.com/office/drawing/2014/main" id="{82959392-C8A7-17CF-0329-433D18F90908}"/>
                </a:ext>
              </a:extLst>
            </p:cNvPr>
            <p:cNvSpPr txBox="1">
              <a:spLocks/>
            </p:cNvSpPr>
            <p:nvPr/>
          </p:nvSpPr>
          <p:spPr>
            <a:xfrm>
              <a:off x="6560219" y="1958572"/>
              <a:ext cx="4441298" cy="350592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dirty="0"/>
                <a:t>Query 1: </a:t>
              </a:r>
              <a:r>
                <a:rPr lang="it-IT" sz="1600" dirty="0"/>
                <a:t>Dress </a:t>
              </a:r>
              <a:r>
                <a:rPr lang="it-IT" sz="1600" dirty="0">
                  <a:solidFill>
                    <a:srgbClr val="FF0000">
                      <a:alpha val="60000"/>
                    </a:srgbClr>
                  </a:solidFill>
                </a:rPr>
                <a:t>AND</a:t>
              </a:r>
              <a:r>
                <a:rPr lang="it-IT" sz="1600" dirty="0"/>
                <a:t> Winter </a:t>
              </a:r>
              <a:r>
                <a:rPr lang="it-IT" sz="1600" dirty="0">
                  <a:solidFill>
                    <a:srgbClr val="FF0000">
                      <a:alpha val="60000"/>
                    </a:srgbClr>
                  </a:solidFill>
                </a:rPr>
                <a:t>AND NOT</a:t>
              </a:r>
              <a:r>
                <a:rPr lang="it-IT" sz="1600" dirty="0"/>
                <a:t> Vintage</a:t>
              </a:r>
            </a:p>
            <a:p>
              <a:endParaRPr lang="it-IT" dirty="0"/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A57E8EB5-B2C9-B3E8-E3A7-7E341939D928}"/>
              </a:ext>
            </a:extLst>
          </p:cNvPr>
          <p:cNvGrpSpPr/>
          <p:nvPr/>
        </p:nvGrpSpPr>
        <p:grpSpPr>
          <a:xfrm>
            <a:off x="6096000" y="3669351"/>
            <a:ext cx="5369736" cy="1272874"/>
            <a:chOff x="6096000" y="1958572"/>
            <a:chExt cx="5369736" cy="1272874"/>
          </a:xfrm>
        </p:grpSpPr>
        <p:graphicFrame>
          <p:nvGraphicFramePr>
            <p:cNvPr id="21" name="Tabella 8">
              <a:extLst>
                <a:ext uri="{FF2B5EF4-FFF2-40B4-BE49-F238E27FC236}">
                  <a16:creationId xmlns:a16="http://schemas.microsoft.com/office/drawing/2014/main" id="{C72C7E49-3BBB-CBDC-07A4-F5E04CAC623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9160013"/>
                </p:ext>
              </p:extLst>
            </p:nvPr>
          </p:nvGraphicFramePr>
          <p:xfrm>
            <a:off x="6096000" y="2536167"/>
            <a:ext cx="5369736" cy="695279"/>
          </p:xfrm>
          <a:graphic>
            <a:graphicData uri="http://schemas.openxmlformats.org/drawingml/2006/table">
              <a:tbl>
                <a:tblPr firstRow="1" bandRow="1">
                  <a:tableStyleId>{0660B408-B3CF-4A94-85FC-2B1E0A45F4A2}</a:tableStyleId>
                </a:tblPr>
                <a:tblGrid>
                  <a:gridCol w="894956">
                    <a:extLst>
                      <a:ext uri="{9D8B030D-6E8A-4147-A177-3AD203B41FA5}">
                        <a16:colId xmlns:a16="http://schemas.microsoft.com/office/drawing/2014/main" val="1521540749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4079790360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2147251229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655363583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1739102856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2420387812"/>
                      </a:ext>
                    </a:extLst>
                  </a:gridCol>
                </a:tblGrid>
                <a:tr h="302751"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Doc #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it-IT" sz="140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it-IT" sz="1400" baseline="-250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3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4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5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751339241"/>
                    </a:ext>
                  </a:extLst>
                </a:tr>
                <a:tr h="392528">
                  <a:tc>
                    <a:txBody>
                      <a:bodyPr/>
                      <a:lstStyle/>
                      <a:p>
                        <a:r>
                          <a:rPr lang="it-IT" sz="1400" dirty="0" err="1"/>
                          <a:t>Relevance</a:t>
                        </a:r>
                        <a:endParaRPr lang="it-IT" sz="1400" dirty="0"/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X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X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X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extLst>
                    <a:ext uri="{0D108BD9-81ED-4DB2-BD59-A6C34878D82A}">
                      <a16:rowId xmlns:a16="http://schemas.microsoft.com/office/drawing/2014/main" val="781655918"/>
                    </a:ext>
                  </a:extLst>
                </a:tr>
              </a:tbl>
            </a:graphicData>
          </a:graphic>
        </p:graphicFrame>
        <p:sp>
          <p:nvSpPr>
            <p:cNvPr id="22" name="Segnaposto testo 3">
              <a:extLst>
                <a:ext uri="{FF2B5EF4-FFF2-40B4-BE49-F238E27FC236}">
                  <a16:creationId xmlns:a16="http://schemas.microsoft.com/office/drawing/2014/main" id="{3B16A341-C36D-D938-FB52-6C297087D025}"/>
                </a:ext>
              </a:extLst>
            </p:cNvPr>
            <p:cNvSpPr txBox="1">
              <a:spLocks/>
            </p:cNvSpPr>
            <p:nvPr/>
          </p:nvSpPr>
          <p:spPr>
            <a:xfrm>
              <a:off x="6560218" y="1958572"/>
              <a:ext cx="4905517" cy="350592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dirty="0"/>
                <a:t>Query 2: </a:t>
              </a:r>
              <a:r>
                <a:rPr lang="it-IT" sz="1600" dirty="0"/>
                <a:t>Woman </a:t>
              </a:r>
              <a:r>
                <a:rPr lang="it-IT" sz="1600" dirty="0">
                  <a:solidFill>
                    <a:srgbClr val="FF0000">
                      <a:alpha val="60000"/>
                    </a:srgbClr>
                  </a:solidFill>
                </a:rPr>
                <a:t>AND</a:t>
              </a:r>
              <a:r>
                <a:rPr lang="it-IT" sz="1600" dirty="0"/>
                <a:t> </a:t>
              </a:r>
              <a:r>
                <a:rPr lang="it-IT" sz="1600" dirty="0" err="1"/>
                <a:t>Summer</a:t>
              </a:r>
              <a:r>
                <a:rPr lang="it-IT" sz="1600" dirty="0"/>
                <a:t> </a:t>
              </a:r>
              <a:r>
                <a:rPr lang="it-IT" sz="1600" dirty="0">
                  <a:solidFill>
                    <a:srgbClr val="FF0000">
                      <a:alpha val="60000"/>
                    </a:srgbClr>
                  </a:solidFill>
                </a:rPr>
                <a:t>AND</a:t>
              </a:r>
              <a:r>
                <a:rPr lang="it-IT" sz="1600" dirty="0"/>
                <a:t> (Dress </a:t>
              </a:r>
              <a:r>
                <a:rPr lang="it-IT" sz="1600" dirty="0">
                  <a:solidFill>
                    <a:srgbClr val="FF0000">
                      <a:alpha val="60000"/>
                    </a:srgbClr>
                  </a:solidFill>
                </a:rPr>
                <a:t>OR</a:t>
              </a:r>
              <a:r>
                <a:rPr lang="it-IT" sz="1600" dirty="0"/>
                <a:t> </a:t>
              </a:r>
              <a:r>
                <a:rPr lang="it-IT" sz="1600" dirty="0" err="1"/>
                <a:t>Skirt</a:t>
              </a:r>
              <a:r>
                <a:rPr lang="it-IT" sz="1600" dirty="0"/>
                <a:t>)</a:t>
              </a:r>
            </a:p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50690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A61362-B3A7-936A-A228-028CB9B4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/>
              <a:t>IR System Performance Evaluation Query 1</a:t>
            </a:r>
          </a:p>
        </p:txBody>
      </p:sp>
      <p:graphicFrame>
        <p:nvGraphicFramePr>
          <p:cNvPr id="12" name="Segnaposto contenuto 11">
            <a:extLst>
              <a:ext uri="{FF2B5EF4-FFF2-40B4-BE49-F238E27FC236}">
                <a16:creationId xmlns:a16="http://schemas.microsoft.com/office/drawing/2014/main" id="{13AC8F71-C8A4-C104-DFB6-685369B6ABF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60911745"/>
              </p:ext>
            </p:extLst>
          </p:nvPr>
        </p:nvGraphicFramePr>
        <p:xfrm>
          <a:off x="550863" y="1625037"/>
          <a:ext cx="5429250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1AA14DE1-F773-54FF-FF90-55690A94EC2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30488524"/>
              </p:ext>
            </p:extLst>
          </p:nvPr>
        </p:nvGraphicFramePr>
        <p:xfrm>
          <a:off x="6211888" y="1625037"/>
          <a:ext cx="5437187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F5A1E3-F63D-1F6B-9980-C4E83878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AD9B80-ED1F-02FF-9E03-617EEDA7E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36C0445-E0BC-DAED-A1B5-9BBFF1F6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26</a:t>
            </a:fld>
            <a:endParaRPr lang="it-IT" noProof="0"/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4000C4EA-B892-764F-8805-09F9F645C039}"/>
              </a:ext>
            </a:extLst>
          </p:cNvPr>
          <p:cNvSpPr txBox="1">
            <a:spLocks/>
          </p:cNvSpPr>
          <p:nvPr/>
        </p:nvSpPr>
        <p:spPr>
          <a:xfrm>
            <a:off x="1044839" y="1215275"/>
            <a:ext cx="4441298" cy="3505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Query 1: </a:t>
            </a:r>
            <a:r>
              <a:rPr lang="it-IT" sz="1600" dirty="0"/>
              <a:t>Dress </a:t>
            </a:r>
            <a:r>
              <a:rPr lang="it-IT" sz="16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600" dirty="0"/>
              <a:t> Winter </a:t>
            </a:r>
            <a:r>
              <a:rPr lang="it-IT" sz="1600" dirty="0">
                <a:solidFill>
                  <a:srgbClr val="FF0000">
                    <a:alpha val="60000"/>
                  </a:srgbClr>
                </a:solidFill>
              </a:rPr>
              <a:t>AND NOT</a:t>
            </a:r>
            <a:r>
              <a:rPr lang="it-IT" sz="1600" dirty="0"/>
              <a:t> Vintage</a:t>
            </a:r>
          </a:p>
          <a:p>
            <a:endParaRPr lang="it-IT" dirty="0"/>
          </a:p>
        </p:txBody>
      </p:sp>
      <p:graphicFrame>
        <p:nvGraphicFramePr>
          <p:cNvPr id="21" name="Tabella 8">
            <a:extLst>
              <a:ext uri="{FF2B5EF4-FFF2-40B4-BE49-F238E27FC236}">
                <a16:creationId xmlns:a16="http://schemas.microsoft.com/office/drawing/2014/main" id="{80F234FD-4AA4-B84D-0820-2B3FF48B83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0455305"/>
              </p:ext>
            </p:extLst>
          </p:nvPr>
        </p:nvGraphicFramePr>
        <p:xfrm>
          <a:off x="1044839" y="5436911"/>
          <a:ext cx="4734858" cy="54964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89143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2147251229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655363583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1739102856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2420387812"/>
                    </a:ext>
                  </a:extLst>
                </a:gridCol>
              </a:tblGrid>
              <a:tr h="221619">
                <a:tc>
                  <a:txBody>
                    <a:bodyPr/>
                    <a:lstStyle/>
                    <a:p>
                      <a:r>
                        <a:rPr lang="it-IT" sz="12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it-IT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r>
                        <a:rPr lang="it-IT" sz="1200" dirty="0" err="1"/>
                        <a:t>Relevance</a:t>
                      </a:r>
                      <a:endParaRPr lang="it-IT" sz="12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X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ella 8">
                <a:extLst>
                  <a:ext uri="{FF2B5EF4-FFF2-40B4-BE49-F238E27FC236}">
                    <a16:creationId xmlns:a16="http://schemas.microsoft.com/office/drawing/2014/main" id="{F5ACDF02-2460-A418-3D96-3092B4D9AF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719211"/>
                  </p:ext>
                </p:extLst>
              </p:nvPr>
            </p:nvGraphicFramePr>
            <p:xfrm>
              <a:off x="6645217" y="5436911"/>
              <a:ext cx="4734858" cy="549646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789143">
                      <a:extLst>
                        <a:ext uri="{9D8B030D-6E8A-4147-A177-3AD203B41FA5}">
                          <a16:colId xmlns:a16="http://schemas.microsoft.com/office/drawing/2014/main" val="152154074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4079790360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14725122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655363583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1739102856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420387812"/>
                        </a:ext>
                      </a:extLst>
                    </a:gridCol>
                  </a:tblGrid>
                  <a:tr h="2216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𝒓𝒆𝒍𝒓𝒆𝒕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200" dirty="0"/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339241"/>
                      </a:ext>
                    </a:extLst>
                  </a:tr>
                  <a:tr h="2873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𝒓𝒆𝒍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200" dirty="0"/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extLst>
                      <a:ext uri="{0D108BD9-81ED-4DB2-BD59-A6C34878D82A}">
                        <a16:rowId xmlns:a16="http://schemas.microsoft.com/office/drawing/2014/main" val="781655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ella 8">
                <a:extLst>
                  <a:ext uri="{FF2B5EF4-FFF2-40B4-BE49-F238E27FC236}">
                    <a16:creationId xmlns:a16="http://schemas.microsoft.com/office/drawing/2014/main" id="{F5ACDF02-2460-A418-3D96-3092B4D9AF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719211"/>
                  </p:ext>
                </p:extLst>
              </p:nvPr>
            </p:nvGraphicFramePr>
            <p:xfrm>
              <a:off x="6645217" y="5436911"/>
              <a:ext cx="4734858" cy="549646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789143">
                      <a:extLst>
                        <a:ext uri="{9D8B030D-6E8A-4147-A177-3AD203B41FA5}">
                          <a16:colId xmlns:a16="http://schemas.microsoft.com/office/drawing/2014/main" val="152154074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4079790360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14725122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655363583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1739102856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420387812"/>
                        </a:ext>
                      </a:extLst>
                    </a:gridCol>
                  </a:tblGrid>
                  <a:tr h="26230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79428" marR="79428" marT="39714" marB="39714">
                        <a:blipFill>
                          <a:blip r:embed="rId4"/>
                          <a:stretch>
                            <a:fillRect t="-4545" r="-497692" b="-1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339241"/>
                      </a:ext>
                    </a:extLst>
                  </a:tr>
                  <a:tr h="28733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79428" marR="79428" marT="39714" marB="39714">
                        <a:blipFill>
                          <a:blip r:embed="rId4"/>
                          <a:stretch>
                            <a:fillRect t="-95833" r="-497692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extLst>
                      <a:ext uri="{0D108BD9-81ED-4DB2-BD59-A6C34878D82A}">
                        <a16:rowId xmlns:a16="http://schemas.microsoft.com/office/drawing/2014/main" val="7816559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9236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A61362-B3A7-936A-A228-028CB9B4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/>
              <a:t>IR System Performance Evaluation Query 1</a:t>
            </a:r>
          </a:p>
        </p:txBody>
      </p:sp>
      <p:graphicFrame>
        <p:nvGraphicFramePr>
          <p:cNvPr id="12" name="Segnaposto contenuto 11">
            <a:extLst>
              <a:ext uri="{FF2B5EF4-FFF2-40B4-BE49-F238E27FC236}">
                <a16:creationId xmlns:a16="http://schemas.microsoft.com/office/drawing/2014/main" id="{13AC8F71-C8A4-C104-DFB6-685369B6ABF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7403393"/>
              </p:ext>
            </p:extLst>
          </p:nvPr>
        </p:nvGraphicFramePr>
        <p:xfrm>
          <a:off x="550863" y="1625037"/>
          <a:ext cx="5429250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1AA14DE1-F773-54FF-FF90-55690A94EC2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99286958"/>
              </p:ext>
            </p:extLst>
          </p:nvPr>
        </p:nvGraphicFramePr>
        <p:xfrm>
          <a:off x="6211888" y="1625037"/>
          <a:ext cx="5437187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F5A1E3-F63D-1F6B-9980-C4E83878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AD9B80-ED1F-02FF-9E03-617EEDA7E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36C0445-E0BC-DAED-A1B5-9BBFF1F6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27</a:t>
            </a:fld>
            <a:endParaRPr lang="it-IT" noProof="0"/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4000C4EA-B892-764F-8805-09F9F645C039}"/>
              </a:ext>
            </a:extLst>
          </p:cNvPr>
          <p:cNvSpPr txBox="1">
            <a:spLocks/>
          </p:cNvSpPr>
          <p:nvPr/>
        </p:nvSpPr>
        <p:spPr>
          <a:xfrm>
            <a:off x="1044839" y="1215275"/>
            <a:ext cx="4734858" cy="3505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Query 2: </a:t>
            </a:r>
            <a:r>
              <a:rPr lang="it-IT" sz="1600" dirty="0"/>
              <a:t>Woman </a:t>
            </a:r>
            <a:r>
              <a:rPr lang="it-IT" sz="16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600" dirty="0"/>
              <a:t> </a:t>
            </a:r>
            <a:r>
              <a:rPr lang="it-IT" sz="1600" dirty="0" err="1"/>
              <a:t>Summer</a:t>
            </a:r>
            <a:r>
              <a:rPr lang="it-IT" sz="1600" dirty="0"/>
              <a:t> </a:t>
            </a:r>
            <a:r>
              <a:rPr lang="it-IT" sz="16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600" dirty="0"/>
              <a:t> (Dress </a:t>
            </a:r>
            <a:r>
              <a:rPr lang="it-IT" sz="1600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sz="1600" dirty="0"/>
              <a:t> </a:t>
            </a:r>
            <a:r>
              <a:rPr lang="it-IT" sz="1600" dirty="0" err="1"/>
              <a:t>Skirt</a:t>
            </a:r>
            <a:r>
              <a:rPr lang="it-IT" sz="1600" dirty="0"/>
              <a:t>)</a:t>
            </a:r>
          </a:p>
          <a:p>
            <a:endParaRPr lang="it-IT" dirty="0"/>
          </a:p>
        </p:txBody>
      </p:sp>
      <p:graphicFrame>
        <p:nvGraphicFramePr>
          <p:cNvPr id="21" name="Tabella 8">
            <a:extLst>
              <a:ext uri="{FF2B5EF4-FFF2-40B4-BE49-F238E27FC236}">
                <a16:creationId xmlns:a16="http://schemas.microsoft.com/office/drawing/2014/main" id="{80F234FD-4AA4-B84D-0820-2B3FF48B83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8730769"/>
              </p:ext>
            </p:extLst>
          </p:nvPr>
        </p:nvGraphicFramePr>
        <p:xfrm>
          <a:off x="1044839" y="5436911"/>
          <a:ext cx="4734858" cy="54964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89143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2147251229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655363583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1739102856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2420387812"/>
                    </a:ext>
                  </a:extLst>
                </a:gridCol>
              </a:tblGrid>
              <a:tr h="221619">
                <a:tc>
                  <a:txBody>
                    <a:bodyPr/>
                    <a:lstStyle/>
                    <a:p>
                      <a:r>
                        <a:rPr lang="it-IT" sz="12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it-IT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r>
                        <a:rPr lang="it-IT" sz="1200" dirty="0" err="1"/>
                        <a:t>Relevance</a:t>
                      </a:r>
                      <a:endParaRPr lang="it-IT" sz="12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X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X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X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ella 8">
                <a:extLst>
                  <a:ext uri="{FF2B5EF4-FFF2-40B4-BE49-F238E27FC236}">
                    <a16:creationId xmlns:a16="http://schemas.microsoft.com/office/drawing/2014/main" id="{F5ACDF02-2460-A418-3D96-3092B4D9AF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36267636"/>
                  </p:ext>
                </p:extLst>
              </p:nvPr>
            </p:nvGraphicFramePr>
            <p:xfrm>
              <a:off x="6645217" y="5436911"/>
              <a:ext cx="4734858" cy="549646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789143">
                      <a:extLst>
                        <a:ext uri="{9D8B030D-6E8A-4147-A177-3AD203B41FA5}">
                          <a16:colId xmlns:a16="http://schemas.microsoft.com/office/drawing/2014/main" val="152154074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4079790360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14725122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655363583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1739102856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420387812"/>
                        </a:ext>
                      </a:extLst>
                    </a:gridCol>
                  </a:tblGrid>
                  <a:tr h="2216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𝒓𝒆𝒍𝒓𝒆𝒕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200" dirty="0"/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339241"/>
                      </a:ext>
                    </a:extLst>
                  </a:tr>
                  <a:tr h="2873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𝒓𝒆𝒍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200" dirty="0"/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extLst>
                      <a:ext uri="{0D108BD9-81ED-4DB2-BD59-A6C34878D82A}">
                        <a16:rowId xmlns:a16="http://schemas.microsoft.com/office/drawing/2014/main" val="781655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ella 8">
                <a:extLst>
                  <a:ext uri="{FF2B5EF4-FFF2-40B4-BE49-F238E27FC236}">
                    <a16:creationId xmlns:a16="http://schemas.microsoft.com/office/drawing/2014/main" id="{F5ACDF02-2460-A418-3D96-3092B4D9AF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36267636"/>
                  </p:ext>
                </p:extLst>
              </p:nvPr>
            </p:nvGraphicFramePr>
            <p:xfrm>
              <a:off x="6645217" y="5436911"/>
              <a:ext cx="4734858" cy="549646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789143">
                      <a:extLst>
                        <a:ext uri="{9D8B030D-6E8A-4147-A177-3AD203B41FA5}">
                          <a16:colId xmlns:a16="http://schemas.microsoft.com/office/drawing/2014/main" val="152154074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4079790360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14725122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655363583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1739102856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420387812"/>
                        </a:ext>
                      </a:extLst>
                    </a:gridCol>
                  </a:tblGrid>
                  <a:tr h="26230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79428" marR="79428" marT="39714" marB="39714">
                        <a:blipFill>
                          <a:blip r:embed="rId4"/>
                          <a:stretch>
                            <a:fillRect t="-4545" r="-497692" b="-1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339241"/>
                      </a:ext>
                    </a:extLst>
                  </a:tr>
                  <a:tr h="28733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79428" marR="79428" marT="39714" marB="39714">
                        <a:blipFill>
                          <a:blip r:embed="rId4"/>
                          <a:stretch>
                            <a:fillRect t="-95833" r="-497692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extLst>
                      <a:ext uri="{0D108BD9-81ED-4DB2-BD59-A6C34878D82A}">
                        <a16:rowId xmlns:a16="http://schemas.microsoft.com/office/drawing/2014/main" val="7816559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94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A61362-B3A7-936A-A228-028CB9B4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/>
              <a:t>IR System Performance Evaluation - Overall</a:t>
            </a:r>
          </a:p>
        </p:txBody>
      </p:sp>
      <p:graphicFrame>
        <p:nvGraphicFramePr>
          <p:cNvPr id="12" name="Segnaposto contenuto 11">
            <a:extLst>
              <a:ext uri="{FF2B5EF4-FFF2-40B4-BE49-F238E27FC236}">
                <a16:creationId xmlns:a16="http://schemas.microsoft.com/office/drawing/2014/main" id="{13AC8F71-C8A4-C104-DFB6-685369B6ABF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79729908"/>
              </p:ext>
            </p:extLst>
          </p:nvPr>
        </p:nvGraphicFramePr>
        <p:xfrm>
          <a:off x="550863" y="2160744"/>
          <a:ext cx="5429250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1AA14DE1-F773-54FF-FF90-55690A94EC2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13783567"/>
              </p:ext>
            </p:extLst>
          </p:nvPr>
        </p:nvGraphicFramePr>
        <p:xfrm>
          <a:off x="6211888" y="2160744"/>
          <a:ext cx="5437187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F5A1E3-F63D-1F6B-9980-C4E83878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AD9B80-ED1F-02FF-9E03-617EEDA7E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36C0445-E0BC-DAED-A1B5-9BBFF1F6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4000C4EA-B892-764F-8805-09F9F645C039}"/>
              </a:ext>
            </a:extLst>
          </p:cNvPr>
          <p:cNvSpPr txBox="1">
            <a:spLocks/>
          </p:cNvSpPr>
          <p:nvPr/>
        </p:nvSpPr>
        <p:spPr>
          <a:xfrm>
            <a:off x="1044839" y="1215275"/>
            <a:ext cx="7003606" cy="3505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AvgPrecision</a:t>
            </a:r>
            <a:r>
              <a:rPr lang="it-IT" dirty="0"/>
              <a:t> and </a:t>
            </a:r>
            <a:r>
              <a:rPr lang="it-IT" dirty="0" err="1"/>
              <a:t>AvgRecall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mean</a:t>
            </a:r>
            <a:r>
              <a:rPr lang="it-IT" dirty="0"/>
              <a:t> over some sample queries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901794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tangolo 31">
            <a:extLst>
              <a:ext uri="{FF2B5EF4-FFF2-40B4-BE49-F238E27FC236}">
                <a16:creationId xmlns:a16="http://schemas.microsoft.com/office/drawing/2014/main" id="{40DF10C9-1D2C-74E3-97B3-F3915300AC36}"/>
              </a:ext>
            </a:extLst>
          </p:cNvPr>
          <p:cNvSpPr/>
          <p:nvPr/>
        </p:nvSpPr>
        <p:spPr>
          <a:xfrm>
            <a:off x="7939089" y="1977347"/>
            <a:ext cx="1394692" cy="8926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847AEBA-629A-CD52-4A51-6229A6C9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36" y="1850260"/>
            <a:ext cx="1613141" cy="10754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7EC6FF7-B4C7-931F-557D-A8616AC9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200" dirty="0" err="1"/>
              <a:t>Exercise</a:t>
            </a:r>
            <a:r>
              <a:rPr lang="it-IT" sz="3200" dirty="0"/>
              <a:t> 1.D – Low Level Features – (</a:t>
            </a:r>
            <a:r>
              <a:rPr lang="it-IT" sz="3200" dirty="0" err="1"/>
              <a:t>Clothes</a:t>
            </a:r>
            <a:r>
              <a:rPr lang="it-IT" sz="3200" dirty="0"/>
              <a:t>) Global features</a:t>
            </a:r>
          </a:p>
        </p:txBody>
      </p:sp>
      <p:pic>
        <p:nvPicPr>
          <p:cNvPr id="9" name="Segnaposto contenuto 8" descr="Immagine che contiene abbigliamento, vestito&#10;&#10;Descrizione generata automaticamente">
            <a:extLst>
              <a:ext uri="{FF2B5EF4-FFF2-40B4-BE49-F238E27FC236}">
                <a16:creationId xmlns:a16="http://schemas.microsoft.com/office/drawing/2014/main" id="{A5EAD97E-4EDC-606F-9728-C285B38BB3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0863" y="2428628"/>
            <a:ext cx="1704013" cy="2552829"/>
          </a:xfrm>
          <a:noFill/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750CDF-3B36-DA30-8133-F8163435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33732-D2A8-6A60-B039-342DA21A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246FC-540B-0717-36B6-26417184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29</a:t>
            </a:fld>
            <a:endParaRPr lang="it-IT" noProof="0"/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726C596E-225F-E9E7-2BA5-D88ED8E19A76}"/>
              </a:ext>
            </a:extLst>
          </p:cNvPr>
          <p:cNvSpPr/>
          <p:nvPr/>
        </p:nvSpPr>
        <p:spPr>
          <a:xfrm rot="16200000">
            <a:off x="2481386" y="3184655"/>
            <a:ext cx="521782" cy="779090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41707F-1301-6CEA-87FA-FEB021D9F1F7}"/>
              </a:ext>
            </a:extLst>
          </p:cNvPr>
          <p:cNvSpPr txBox="1"/>
          <p:nvPr/>
        </p:nvSpPr>
        <p:spPr>
          <a:xfrm>
            <a:off x="2400122" y="2262168"/>
            <a:ext cx="2423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Cloths</a:t>
            </a:r>
            <a:r>
              <a:rPr lang="it-IT" sz="1400" dirty="0"/>
              <a:t> </a:t>
            </a:r>
            <a:r>
              <a:rPr lang="it-IT" sz="1400" dirty="0" err="1"/>
              <a:t>extractor</a:t>
            </a:r>
            <a:r>
              <a:rPr lang="it-IT" sz="1400" dirty="0"/>
              <a:t>: </a:t>
            </a:r>
            <a:r>
              <a:rPr lang="it-IT" sz="1400" dirty="0" err="1"/>
              <a:t>segmentation</a:t>
            </a:r>
            <a:r>
              <a:rPr lang="it-IT" sz="1400" dirty="0"/>
              <a:t> (</a:t>
            </a:r>
            <a:r>
              <a:rPr lang="it-IT" sz="1400" dirty="0" err="1"/>
              <a:t>Haar</a:t>
            </a:r>
            <a:r>
              <a:rPr lang="it-IT" sz="1400" dirty="0"/>
              <a:t> </a:t>
            </a:r>
            <a:r>
              <a:rPr lang="it-IT" sz="1400" dirty="0" err="1"/>
              <a:t>wavelets</a:t>
            </a:r>
            <a:r>
              <a:rPr lang="it-IT" sz="1400" dirty="0"/>
              <a:t> + K-</a:t>
            </a:r>
            <a:r>
              <a:rPr lang="it-IT" sz="1400" dirty="0" err="1"/>
              <a:t>means</a:t>
            </a:r>
            <a:r>
              <a:rPr lang="it-IT" sz="1400" dirty="0"/>
              <a:t>) + SVM </a:t>
            </a:r>
            <a:r>
              <a:rPr lang="it-IT" sz="1400" dirty="0" err="1"/>
              <a:t>classification</a:t>
            </a:r>
            <a:r>
              <a:rPr lang="it-IT" sz="1400" dirty="0"/>
              <a:t> (</a:t>
            </a:r>
            <a:r>
              <a:rPr lang="it-IT" sz="1400"/>
              <a:t>or e2e NN) </a:t>
            </a:r>
            <a:r>
              <a:rPr lang="it-IT" sz="1400" dirty="0" err="1"/>
              <a:t>engine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F89B891-1344-82A1-0C8B-BB412522A753}"/>
              </a:ext>
            </a:extLst>
          </p:cNvPr>
          <p:cNvSpPr txBox="1"/>
          <p:nvPr/>
        </p:nvSpPr>
        <p:spPr>
          <a:xfrm>
            <a:off x="2289218" y="3942493"/>
            <a:ext cx="22428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Because</a:t>
            </a:r>
            <a:r>
              <a:rPr lang="it-IT" sz="1050" dirty="0"/>
              <a:t> the focus </a:t>
            </a:r>
            <a:r>
              <a:rPr lang="it-IT" sz="1050" dirty="0" err="1"/>
              <a:t>is</a:t>
            </a:r>
            <a:r>
              <a:rPr lang="it-IT" sz="1050" dirty="0"/>
              <a:t> on </a:t>
            </a:r>
            <a:r>
              <a:rPr lang="it-IT" sz="1050" dirty="0" err="1"/>
              <a:t>clothes</a:t>
            </a:r>
            <a:r>
              <a:rPr lang="it-IT" sz="1050" dirty="0"/>
              <a:t>, </a:t>
            </a:r>
            <a:r>
              <a:rPr lang="it-IT" sz="1050" dirty="0" err="1"/>
              <a:t>I’m</a:t>
            </a:r>
            <a:r>
              <a:rPr lang="it-IT" sz="1050" dirty="0"/>
              <a:t> </a:t>
            </a:r>
            <a:r>
              <a:rPr lang="it-IT" sz="1050" dirty="0" err="1"/>
              <a:t>not</a:t>
            </a:r>
            <a:r>
              <a:rPr lang="it-IT" sz="1050" dirty="0"/>
              <a:t> </a:t>
            </a:r>
            <a:r>
              <a:rPr lang="it-IT" sz="1050" dirty="0" err="1"/>
              <a:t>interested</a:t>
            </a:r>
            <a:r>
              <a:rPr lang="it-IT" sz="1050" dirty="0"/>
              <a:t> in global feature of the </a:t>
            </a:r>
            <a:r>
              <a:rPr lang="it-IT" sz="1050" dirty="0" err="1"/>
              <a:t>whole</a:t>
            </a:r>
            <a:r>
              <a:rPr lang="it-IT" sz="1050" dirty="0"/>
              <a:t> picture. </a:t>
            </a:r>
            <a:r>
              <a:rPr lang="it-IT" sz="1050" dirty="0" err="1"/>
              <a:t>Indeed</a:t>
            </a:r>
            <a:r>
              <a:rPr lang="it-IT" sz="1050" dirty="0"/>
              <a:t> </a:t>
            </a:r>
            <a:r>
              <a:rPr lang="it-IT" sz="1050" dirty="0" err="1"/>
              <a:t>they</a:t>
            </a:r>
            <a:r>
              <a:rPr lang="it-IT" sz="1050" dirty="0"/>
              <a:t> </a:t>
            </a:r>
            <a:r>
              <a:rPr lang="it-IT" sz="1050" dirty="0" err="1"/>
              <a:t>could</a:t>
            </a:r>
            <a:r>
              <a:rPr lang="it-IT" sz="1050" dirty="0"/>
              <a:t> be </a:t>
            </a:r>
            <a:r>
              <a:rPr lang="it-IT" sz="1050" dirty="0" err="1"/>
              <a:t>misleading</a:t>
            </a:r>
            <a:r>
              <a:rPr lang="it-IT" sz="1050" dirty="0"/>
              <a:t>. I </a:t>
            </a:r>
            <a:r>
              <a:rPr lang="it-IT" sz="1050" dirty="0" err="1"/>
              <a:t>would</a:t>
            </a:r>
            <a:r>
              <a:rPr lang="it-IT" sz="1050" dirty="0"/>
              <a:t> </a:t>
            </a:r>
            <a:r>
              <a:rPr lang="it-IT" sz="1050" dirty="0" err="1"/>
              <a:t>rather</a:t>
            </a:r>
            <a:r>
              <a:rPr lang="it-IT" sz="1050" dirty="0"/>
              <a:t> use </a:t>
            </a:r>
            <a:r>
              <a:rPr lang="it-IT" sz="1050" dirty="0" err="1"/>
              <a:t>context</a:t>
            </a:r>
            <a:r>
              <a:rPr lang="it-IT" sz="1050" dirty="0"/>
              <a:t> to </a:t>
            </a:r>
            <a:r>
              <a:rPr lang="it-IT" sz="1050" dirty="0" err="1"/>
              <a:t>extract</a:t>
            </a:r>
            <a:r>
              <a:rPr lang="it-IT" sz="1050" dirty="0"/>
              <a:t> </a:t>
            </a:r>
            <a:r>
              <a:rPr lang="it-IT" sz="1050" dirty="0" err="1"/>
              <a:t>taxonomy</a:t>
            </a:r>
            <a:r>
              <a:rPr lang="it-IT" sz="1050" dirty="0"/>
              <a:t> tags, like </a:t>
            </a:r>
            <a:r>
              <a:rPr lang="it-IT" sz="1050" dirty="0" err="1"/>
              <a:t>kind</a:t>
            </a:r>
            <a:r>
              <a:rPr lang="it-IT" sz="1050" dirty="0"/>
              <a:t> of sport.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6DF54E-5E2D-9050-32EC-2522E966BF02}"/>
              </a:ext>
            </a:extLst>
          </p:cNvPr>
          <p:cNvSpPr txBox="1"/>
          <p:nvPr/>
        </p:nvSpPr>
        <p:spPr>
          <a:xfrm>
            <a:off x="7893169" y="2838155"/>
            <a:ext cx="1808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32-D HSV </a:t>
            </a:r>
            <a:r>
              <a:rPr lang="it-IT" sz="1200" dirty="0" err="1"/>
              <a:t>histogram</a:t>
            </a:r>
            <a:endParaRPr lang="it-IT" sz="12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6A95B06-D0D5-5317-381A-E0439824531B}"/>
              </a:ext>
            </a:extLst>
          </p:cNvPr>
          <p:cNvSpPr txBox="1"/>
          <p:nvPr/>
        </p:nvSpPr>
        <p:spPr>
          <a:xfrm>
            <a:off x="10014584" y="1978744"/>
            <a:ext cx="1808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FF0000"/>
                </a:solidFill>
              </a:rPr>
              <a:t>Quadratic</a:t>
            </a:r>
            <a:r>
              <a:rPr lang="it-IT" sz="1200" dirty="0">
                <a:solidFill>
                  <a:srgbClr val="FF0000"/>
                </a:solidFill>
              </a:rPr>
              <a:t> </a:t>
            </a:r>
            <a:r>
              <a:rPr lang="it-IT" sz="1200" dirty="0" err="1">
                <a:solidFill>
                  <a:srgbClr val="FF0000"/>
                </a:solidFill>
              </a:rPr>
              <a:t>distance</a:t>
            </a:r>
            <a:r>
              <a:rPr lang="it-IT" sz="1200" dirty="0"/>
              <a:t>, in order to </a:t>
            </a:r>
            <a:r>
              <a:rPr lang="it-IT" sz="1200" dirty="0" err="1"/>
              <a:t>better</a:t>
            </a:r>
            <a:r>
              <a:rPr lang="it-IT" sz="1200" dirty="0"/>
              <a:t> handle color </a:t>
            </a:r>
            <a:r>
              <a:rPr lang="it-IT" sz="1200" dirty="0" err="1"/>
              <a:t>variation</a:t>
            </a:r>
            <a:r>
              <a:rPr lang="it-IT" sz="1200" dirty="0"/>
              <a:t> (</a:t>
            </a:r>
            <a:r>
              <a:rPr lang="it-IT" sz="1200" dirty="0" err="1"/>
              <a:t>Bhattacharyya</a:t>
            </a:r>
            <a:r>
              <a:rPr lang="it-IT" sz="1200" dirty="0"/>
              <a:t> </a:t>
            </a:r>
            <a:r>
              <a:rPr lang="it-IT" sz="1200" dirty="0" err="1"/>
              <a:t>distance</a:t>
            </a:r>
            <a:r>
              <a:rPr lang="it-IT" sz="1200" dirty="0"/>
              <a:t> </a:t>
            </a:r>
            <a:r>
              <a:rPr lang="it-IT" sz="1200" dirty="0" err="1"/>
              <a:t>better</a:t>
            </a:r>
            <a:r>
              <a:rPr lang="it-IT" sz="1200" dirty="0"/>
              <a:t> </a:t>
            </a:r>
            <a:r>
              <a:rPr lang="it-IT" sz="1200" dirty="0" err="1"/>
              <a:t>than</a:t>
            </a:r>
            <a:r>
              <a:rPr lang="it-IT" sz="1200" dirty="0"/>
              <a:t> QBIC QF)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64085E4-E8E8-EB07-952D-7C893A92AF92}"/>
              </a:ext>
            </a:extLst>
          </p:cNvPr>
          <p:cNvSpPr txBox="1"/>
          <p:nvPr/>
        </p:nvSpPr>
        <p:spPr>
          <a:xfrm>
            <a:off x="7893168" y="1215274"/>
            <a:ext cx="3747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Feature and </a:t>
            </a:r>
            <a:r>
              <a:rPr lang="it-IT" sz="1600" dirty="0" err="1"/>
              <a:t>Comparison</a:t>
            </a:r>
            <a:r>
              <a:rPr lang="it-IT" sz="1600" dirty="0"/>
              <a:t> </a:t>
            </a:r>
            <a:r>
              <a:rPr lang="it-IT" sz="1600" dirty="0" err="1"/>
              <a:t>modality</a:t>
            </a:r>
            <a:endParaRPr lang="it-IT" sz="1600" dirty="0"/>
          </a:p>
          <a:p>
            <a:endParaRPr lang="it-IT" sz="160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D16C29-76DA-C2FD-13A8-FB2E8E3E8094}"/>
              </a:ext>
            </a:extLst>
          </p:cNvPr>
          <p:cNvSpPr txBox="1"/>
          <p:nvPr/>
        </p:nvSpPr>
        <p:spPr>
          <a:xfrm>
            <a:off x="7893168" y="1725080"/>
            <a:ext cx="638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Color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2B777-47B5-7763-202C-A65A8AFEF38A}"/>
              </a:ext>
            </a:extLst>
          </p:cNvPr>
          <p:cNvSpPr txBox="1"/>
          <p:nvPr/>
        </p:nvSpPr>
        <p:spPr>
          <a:xfrm>
            <a:off x="7871736" y="4804876"/>
            <a:ext cx="638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Shape</a:t>
            </a:r>
            <a:endParaRPr lang="it-IT" sz="12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7A0F328-5BBF-E7A1-AB49-FD4810E2081B}"/>
              </a:ext>
            </a:extLst>
          </p:cNvPr>
          <p:cNvSpPr txBox="1"/>
          <p:nvPr/>
        </p:nvSpPr>
        <p:spPr>
          <a:xfrm>
            <a:off x="7893167" y="3374989"/>
            <a:ext cx="854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Texture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2F55BE9-D43E-D0AD-E24C-E1273CAA68C8}"/>
              </a:ext>
            </a:extLst>
          </p:cNvPr>
          <p:cNvSpPr txBox="1"/>
          <p:nvPr/>
        </p:nvSpPr>
        <p:spPr>
          <a:xfrm>
            <a:off x="7893168" y="4431352"/>
            <a:ext cx="1808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60-D Gabor Filter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597503C-851A-370C-576C-CF2EA8ECB10F}"/>
              </a:ext>
            </a:extLst>
          </p:cNvPr>
          <p:cNvSpPr txBox="1"/>
          <p:nvPr/>
        </p:nvSpPr>
        <p:spPr>
          <a:xfrm>
            <a:off x="10014585" y="3513488"/>
            <a:ext cx="1808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E7F4ED"/>
                </a:solidFill>
              </a:rPr>
              <a:t>Manahattan</a:t>
            </a:r>
            <a:r>
              <a:rPr lang="it-IT" sz="1200" dirty="0">
                <a:solidFill>
                  <a:srgbClr val="E7F4ED"/>
                </a:solidFill>
              </a:rPr>
              <a:t> </a:t>
            </a:r>
            <a:r>
              <a:rPr lang="it-IT" sz="1200" dirty="0" err="1">
                <a:solidFill>
                  <a:srgbClr val="E7F4ED"/>
                </a:solidFill>
              </a:rPr>
              <a:t>distance</a:t>
            </a:r>
            <a:endParaRPr lang="it-IT" sz="1200" dirty="0">
              <a:solidFill>
                <a:srgbClr val="E7F4ED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6BC7E53-B624-F844-95D1-CAF181AEE2A7}"/>
              </a:ext>
            </a:extLst>
          </p:cNvPr>
          <p:cNvSpPr txBox="1"/>
          <p:nvPr/>
        </p:nvSpPr>
        <p:spPr>
          <a:xfrm>
            <a:off x="7893167" y="5956561"/>
            <a:ext cx="1923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First D </a:t>
            </a:r>
            <a:r>
              <a:rPr lang="it-IT" sz="1200" dirty="0" err="1"/>
              <a:t>coefficients</a:t>
            </a:r>
            <a:r>
              <a:rPr lang="it-IT" sz="1200" dirty="0"/>
              <a:t> of DFT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96CE762-2F4E-254D-C15D-78E7209F41EB}"/>
              </a:ext>
            </a:extLst>
          </p:cNvPr>
          <p:cNvSpPr txBox="1"/>
          <p:nvPr/>
        </p:nvSpPr>
        <p:spPr>
          <a:xfrm>
            <a:off x="9948863" y="5335138"/>
            <a:ext cx="180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E7F4ED"/>
                </a:solidFill>
              </a:rPr>
              <a:t>DTW (Dynamic Time </a:t>
            </a:r>
            <a:r>
              <a:rPr lang="it-IT" sz="1200" dirty="0" err="1">
                <a:solidFill>
                  <a:srgbClr val="E7F4ED"/>
                </a:solidFill>
              </a:rPr>
              <a:t>Warping</a:t>
            </a:r>
            <a:r>
              <a:rPr lang="it-IT" sz="1200" dirty="0">
                <a:solidFill>
                  <a:srgbClr val="E7F4ED"/>
                </a:solidFill>
              </a:rPr>
              <a:t>) </a:t>
            </a:r>
            <a:r>
              <a:rPr lang="it-IT" sz="1200" dirty="0" err="1">
                <a:solidFill>
                  <a:srgbClr val="E7F4ED"/>
                </a:solidFill>
              </a:rPr>
              <a:t>distance</a:t>
            </a:r>
            <a:endParaRPr lang="it-IT" sz="1200" dirty="0">
              <a:solidFill>
                <a:srgbClr val="E7F4ED"/>
              </a:solidFill>
            </a:endParaRPr>
          </a:p>
        </p:txBody>
      </p:sp>
      <p:pic>
        <p:nvPicPr>
          <p:cNvPr id="34" name="Immagine 33" descr="Immagine che contiene luce&#10;&#10;Descrizione generata automaticamente">
            <a:extLst>
              <a:ext uri="{FF2B5EF4-FFF2-40B4-BE49-F238E27FC236}">
                <a16:creationId xmlns:a16="http://schemas.microsoft.com/office/drawing/2014/main" id="{7E209FD2-C248-B83A-A99A-615304A34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56" t="63962" r="30363" b="12536"/>
          <a:stretch/>
        </p:blipFill>
        <p:spPr>
          <a:xfrm>
            <a:off x="8660688" y="3219584"/>
            <a:ext cx="1001748" cy="1189842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0463C4B1-5D79-6C76-FB83-40DAA879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1" y="5147590"/>
            <a:ext cx="495503" cy="743255"/>
          </a:xfrm>
          <a:prstGeom prst="rect">
            <a:avLst/>
          </a:prstGeom>
        </p:spPr>
      </p:pic>
      <p:pic>
        <p:nvPicPr>
          <p:cNvPr id="38" name="Immagine 37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8431FA6C-E181-1DD8-9C86-2CF4B9073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232" y="4866443"/>
            <a:ext cx="724439" cy="1086659"/>
          </a:xfrm>
          <a:prstGeom prst="rect">
            <a:avLst/>
          </a:prstGeom>
        </p:spPr>
      </p:pic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270A62F8-50F0-3800-4341-081F80ED1061}"/>
              </a:ext>
            </a:extLst>
          </p:cNvPr>
          <p:cNvCxnSpPr>
            <a:cxnSpLocks/>
          </p:cNvCxnSpPr>
          <p:nvPr/>
        </p:nvCxnSpPr>
        <p:spPr>
          <a:xfrm>
            <a:off x="6268315" y="4058724"/>
            <a:ext cx="1538972" cy="146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526F17C-E5EB-143F-2D56-689CC727F447}"/>
              </a:ext>
            </a:extLst>
          </p:cNvPr>
          <p:cNvCxnSpPr>
            <a:cxnSpLocks/>
          </p:cNvCxnSpPr>
          <p:nvPr/>
        </p:nvCxnSpPr>
        <p:spPr>
          <a:xfrm flipV="1">
            <a:off x="6268315" y="4042100"/>
            <a:ext cx="1403458" cy="16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DA19773-C196-84A7-A0EE-9108100DF494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268315" y="2427283"/>
            <a:ext cx="1538972" cy="163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AE2BD70F-EBF4-3AD5-05B8-A60AD8EA12B3}"/>
              </a:ext>
            </a:extLst>
          </p:cNvPr>
          <p:cNvSpPr/>
          <p:nvPr/>
        </p:nvSpPr>
        <p:spPr>
          <a:xfrm>
            <a:off x="7807287" y="1725080"/>
            <a:ext cx="3868193" cy="14044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4FF4FEA5-F0D6-10D8-6AC1-3E8403A766BC}"/>
              </a:ext>
            </a:extLst>
          </p:cNvPr>
          <p:cNvSpPr/>
          <p:nvPr/>
        </p:nvSpPr>
        <p:spPr>
          <a:xfrm>
            <a:off x="7827885" y="3156017"/>
            <a:ext cx="3868193" cy="155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8FF175F8-ACC6-16F7-0784-8169402C25E3}"/>
              </a:ext>
            </a:extLst>
          </p:cNvPr>
          <p:cNvSpPr/>
          <p:nvPr/>
        </p:nvSpPr>
        <p:spPr>
          <a:xfrm>
            <a:off x="7827884" y="4736978"/>
            <a:ext cx="3868193" cy="155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scuro&#10;&#10;Descrizione generata automaticamente">
            <a:extLst>
              <a:ext uri="{FF2B5EF4-FFF2-40B4-BE49-F238E27FC236}">
                <a16:creationId xmlns:a16="http://schemas.microsoft.com/office/drawing/2014/main" id="{7BD8A093-FB8A-BF8F-4945-9488B8869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525" y="1688654"/>
            <a:ext cx="2016395" cy="3024593"/>
          </a:xfrm>
          <a:prstGeom prst="rect">
            <a:avLst/>
          </a:prstGeom>
        </p:spPr>
      </p:pic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E64F696A-EF90-1783-2A35-D8CECA4D7DD6}"/>
              </a:ext>
            </a:extLst>
          </p:cNvPr>
          <p:cNvSpPr/>
          <p:nvPr/>
        </p:nvSpPr>
        <p:spPr>
          <a:xfrm rot="16200000">
            <a:off x="4136512" y="3182580"/>
            <a:ext cx="521782" cy="779090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24525D2F-CAA4-F752-2928-FF4705F6A613}"/>
              </a:ext>
            </a:extLst>
          </p:cNvPr>
          <p:cNvSpPr/>
          <p:nvPr/>
        </p:nvSpPr>
        <p:spPr>
          <a:xfrm>
            <a:off x="3190892" y="3254751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A204DEE4-75BD-A34A-1A23-D7C1B3D14F58}"/>
              </a:ext>
            </a:extLst>
          </p:cNvPr>
          <p:cNvSpPr/>
          <p:nvPr/>
        </p:nvSpPr>
        <p:spPr>
          <a:xfrm>
            <a:off x="3187654" y="3495985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ABEBC905-94E4-AF1E-7E79-3872307D38CF}"/>
              </a:ext>
            </a:extLst>
          </p:cNvPr>
          <p:cNvSpPr/>
          <p:nvPr/>
        </p:nvSpPr>
        <p:spPr>
          <a:xfrm>
            <a:off x="3187655" y="3735476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4CA36BD9-43D7-1584-A09C-4097F6811C1B}"/>
              </a:ext>
            </a:extLst>
          </p:cNvPr>
          <p:cNvSpPr/>
          <p:nvPr/>
        </p:nvSpPr>
        <p:spPr>
          <a:xfrm>
            <a:off x="3538859" y="3373771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E3FC37AD-0556-4511-AF6A-8B4BEEFBB855}"/>
              </a:ext>
            </a:extLst>
          </p:cNvPr>
          <p:cNvSpPr/>
          <p:nvPr/>
        </p:nvSpPr>
        <p:spPr>
          <a:xfrm>
            <a:off x="3540980" y="3642464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FA0DDF9-B7DC-44AA-A314-5C4BE0F26E18}"/>
              </a:ext>
            </a:extLst>
          </p:cNvPr>
          <p:cNvCxnSpPr>
            <a:cxnSpLocks/>
            <a:stCxn id="4" idx="6"/>
            <a:endCxn id="41" idx="2"/>
          </p:cNvCxnSpPr>
          <p:nvPr/>
        </p:nvCxnSpPr>
        <p:spPr>
          <a:xfrm>
            <a:off x="3343171" y="3330891"/>
            <a:ext cx="195688" cy="119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3DFAD9B-B5C8-A531-F9B9-F68E488CAB5B}"/>
              </a:ext>
            </a:extLst>
          </p:cNvPr>
          <p:cNvCxnSpPr>
            <a:cxnSpLocks/>
            <a:stCxn id="4" idx="6"/>
            <a:endCxn id="43" idx="2"/>
          </p:cNvCxnSpPr>
          <p:nvPr/>
        </p:nvCxnSpPr>
        <p:spPr>
          <a:xfrm>
            <a:off x="3343171" y="3330891"/>
            <a:ext cx="197809" cy="387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750DCED3-4B5F-0DE5-5FE9-AA44895DBC26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 flipV="1">
            <a:off x="3339933" y="3449911"/>
            <a:ext cx="198926" cy="12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2DCA49D6-4014-93ED-F5B7-6995497A7E32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>
            <a:off x="3339933" y="3572125"/>
            <a:ext cx="201047" cy="146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6AC6E32-555E-AF56-4332-856407E0009D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 flipV="1">
            <a:off x="3339934" y="3449911"/>
            <a:ext cx="198925" cy="36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A08FCCCB-ED43-99CE-349A-579C26BD5E56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 flipV="1">
            <a:off x="3339934" y="3718604"/>
            <a:ext cx="201046" cy="9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153AED8D-386E-B14F-B357-14E1ABCB1FAD}"/>
              </a:ext>
            </a:extLst>
          </p:cNvPr>
          <p:cNvSpPr/>
          <p:nvPr/>
        </p:nvSpPr>
        <p:spPr>
          <a:xfrm>
            <a:off x="3784441" y="3495346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2CC2007D-D034-D967-AB30-EFF30E18AF3A}"/>
              </a:ext>
            </a:extLst>
          </p:cNvPr>
          <p:cNvCxnSpPr>
            <a:cxnSpLocks/>
            <a:stCxn id="41" idx="6"/>
            <a:endCxn id="60" idx="2"/>
          </p:cNvCxnSpPr>
          <p:nvPr/>
        </p:nvCxnSpPr>
        <p:spPr>
          <a:xfrm>
            <a:off x="3691138" y="3449911"/>
            <a:ext cx="93303" cy="121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D55DB6-F1E3-6B70-6E49-C649B69EC006}"/>
              </a:ext>
            </a:extLst>
          </p:cNvPr>
          <p:cNvCxnSpPr>
            <a:cxnSpLocks/>
            <a:stCxn id="43" idx="6"/>
            <a:endCxn id="60" idx="2"/>
          </p:cNvCxnSpPr>
          <p:nvPr/>
        </p:nvCxnSpPr>
        <p:spPr>
          <a:xfrm flipV="1">
            <a:off x="3693259" y="3571486"/>
            <a:ext cx="91182" cy="14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83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 err="1"/>
              <a:t>Description</a:t>
            </a:r>
            <a:endParaRPr lang="it-IT" dirty="0"/>
          </a:p>
        </p:txBody>
      </p:sp>
      <p:pic>
        <p:nvPicPr>
          <p:cNvPr id="18" name="Segnaposto immagine 17" descr="Gruppo di persone sedute a una scrivania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Segnaposto immagine 19" descr="Sfondo digitale punti dati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Segnaposto immagine 24" descr="Schermata diagramma digitale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3</a:t>
            </a:fld>
            <a:endParaRPr lang="it-IT" dirty="0"/>
          </a:p>
        </p:txBody>
      </p:sp>
      <p:pic>
        <p:nvPicPr>
          <p:cNvPr id="23" name="Segnaposto immagine 22" descr="Persona che disegna su una lavagna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 dirty="0"/>
              <a:t>SHINE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intelligent</a:t>
            </a:r>
            <a:r>
              <a:rPr lang="it-IT" dirty="0"/>
              <a:t> fashion </a:t>
            </a:r>
            <a:r>
              <a:rPr lang="it-IT" dirty="0" err="1"/>
              <a:t>engine</a:t>
            </a:r>
            <a:r>
              <a:rPr lang="it-IT" dirty="0"/>
              <a:t>, </a:t>
            </a:r>
            <a:r>
              <a:rPr lang="it-IT" dirty="0" err="1"/>
              <a:t>based</a:t>
            </a:r>
            <a:r>
              <a:rPr lang="it-IT" dirty="0"/>
              <a:t> on multimedia data management, </a:t>
            </a:r>
            <a:r>
              <a:rPr lang="it-IT" dirty="0" err="1"/>
              <a:t>that</a:t>
            </a:r>
            <a:r>
              <a:rPr lang="it-IT" dirty="0"/>
              <a:t> helps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choosing</a:t>
            </a:r>
            <a:r>
              <a:rPr lang="it-IT" dirty="0"/>
              <a:t> the </a:t>
            </a:r>
            <a:r>
              <a:rPr lang="it-IT" dirty="0" err="1"/>
              <a:t>right</a:t>
            </a:r>
            <a:r>
              <a:rPr lang="it-IT" dirty="0"/>
              <a:t> outfit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criteria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fashion </a:t>
            </a:r>
            <a:r>
              <a:rPr lang="it-IT" dirty="0" err="1"/>
              <a:t>preferences</a:t>
            </a:r>
            <a:r>
              <a:rPr lang="it-IT" dirty="0"/>
              <a:t> and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 of time </a:t>
            </a:r>
            <a:r>
              <a:rPr lang="it-IT" dirty="0" err="1"/>
              <a:t>before</a:t>
            </a:r>
            <a:r>
              <a:rPr lang="it-IT" dirty="0"/>
              <a:t> a date, by </a:t>
            </a:r>
            <a:r>
              <a:rPr lang="it-IT" dirty="0" err="1"/>
              <a:t>recommending</a:t>
            </a:r>
            <a:r>
              <a:rPr lang="it-IT" dirty="0"/>
              <a:t> the best </a:t>
            </a:r>
            <a:r>
              <a:rPr lang="it-IT" dirty="0" err="1"/>
              <a:t>combination</a:t>
            </a:r>
            <a:r>
              <a:rPr lang="it-IT" dirty="0"/>
              <a:t> from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wardrobe</a:t>
            </a:r>
            <a:r>
              <a:rPr lang="it-IT" dirty="0"/>
              <a:t> </a:t>
            </a:r>
            <a:r>
              <a:rPr lang="it-IT" dirty="0" err="1"/>
              <a:t>clothes</a:t>
            </a:r>
            <a:r>
              <a:rPr lang="it-IT" dirty="0"/>
              <a:t> or </a:t>
            </a:r>
            <a:r>
              <a:rPr lang="it-IT" dirty="0" err="1"/>
              <a:t>simply</a:t>
            </a:r>
            <a:r>
              <a:rPr lang="it-IT" dirty="0"/>
              <a:t> giving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advices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9340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001FB-6817-4392-9C51-1F7C47B1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/>
              <a:t>Global features – HSV </a:t>
            </a:r>
            <a:r>
              <a:rPr lang="it-IT" sz="3200" dirty="0" err="1"/>
              <a:t>Bhattacharyya</a:t>
            </a:r>
            <a:r>
              <a:rPr lang="it-IT" sz="3200" dirty="0"/>
              <a:t> </a:t>
            </a:r>
            <a:r>
              <a:rPr lang="it-IT" sz="3200" dirty="0" err="1"/>
              <a:t>distance</a:t>
            </a:r>
            <a:r>
              <a:rPr lang="it-IT" sz="3200" dirty="0"/>
              <a:t> ranking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71444D1-C50D-D7F3-CEA8-DF93384C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CB24EE-5ED4-3C4A-D786-0DF678BE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8F8809-7F89-584D-F933-7863B144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30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8861853-7E20-2069-8BBB-9CBDAE7A8949}"/>
              </a:ext>
            </a:extLst>
          </p:cNvPr>
          <p:cNvSpPr txBox="1"/>
          <p:nvPr/>
        </p:nvSpPr>
        <p:spPr>
          <a:xfrm>
            <a:off x="785002" y="3339129"/>
            <a:ext cx="1561381" cy="3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Query image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C26E29A-BDA0-04FF-DEF2-F65C1708256A}"/>
              </a:ext>
            </a:extLst>
          </p:cNvPr>
          <p:cNvSpPr txBox="1"/>
          <p:nvPr/>
        </p:nvSpPr>
        <p:spPr>
          <a:xfrm>
            <a:off x="3317575" y="3035089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</a:t>
            </a:r>
            <a:r>
              <a:rPr lang="it-IT" sz="11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5465</a:t>
            </a:r>
            <a:endParaRPr lang="it-IT" sz="11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77DB4D7-53A8-E87E-84EA-624D6548FA2E}"/>
              </a:ext>
            </a:extLst>
          </p:cNvPr>
          <p:cNvSpPr txBox="1"/>
          <p:nvPr/>
        </p:nvSpPr>
        <p:spPr>
          <a:xfrm>
            <a:off x="5487837" y="3035089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d=0.5895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76D7FED-839A-0806-B8E6-36E0299BBDD5}"/>
              </a:ext>
            </a:extLst>
          </p:cNvPr>
          <p:cNvSpPr txBox="1"/>
          <p:nvPr/>
        </p:nvSpPr>
        <p:spPr>
          <a:xfrm>
            <a:off x="7658099" y="3035089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d=0.7231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3009C0E-3E39-843A-9FE3-4D980308E6BC}"/>
              </a:ext>
            </a:extLst>
          </p:cNvPr>
          <p:cNvSpPr txBox="1"/>
          <p:nvPr/>
        </p:nvSpPr>
        <p:spPr>
          <a:xfrm>
            <a:off x="9828362" y="3035089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d=0.7957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9F6E3BB-26D0-4028-2AFF-09D5B9333B10}"/>
              </a:ext>
            </a:extLst>
          </p:cNvPr>
          <p:cNvSpPr txBox="1"/>
          <p:nvPr/>
        </p:nvSpPr>
        <p:spPr>
          <a:xfrm>
            <a:off x="1155940" y="5699122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d=0.8234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2712511-9434-0B32-EACB-0B0BBD47401F}"/>
              </a:ext>
            </a:extLst>
          </p:cNvPr>
          <p:cNvSpPr txBox="1"/>
          <p:nvPr/>
        </p:nvSpPr>
        <p:spPr>
          <a:xfrm>
            <a:off x="3326202" y="5699122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d=0.8243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3C07A16-FE67-ED6D-5536-03BCD1AB4B80}"/>
              </a:ext>
            </a:extLst>
          </p:cNvPr>
          <p:cNvSpPr txBox="1"/>
          <p:nvPr/>
        </p:nvSpPr>
        <p:spPr>
          <a:xfrm>
            <a:off x="5496464" y="5699122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d=0.8705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FD7246B-781C-5447-1E9F-77261DFEF0AE}"/>
              </a:ext>
            </a:extLst>
          </p:cNvPr>
          <p:cNvSpPr txBox="1"/>
          <p:nvPr/>
        </p:nvSpPr>
        <p:spPr>
          <a:xfrm>
            <a:off x="7666726" y="5699122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d=0.8977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3642984-D1DD-50FA-AD9D-B241148968BB}"/>
              </a:ext>
            </a:extLst>
          </p:cNvPr>
          <p:cNvSpPr txBox="1"/>
          <p:nvPr/>
        </p:nvSpPr>
        <p:spPr>
          <a:xfrm>
            <a:off x="9836989" y="5699122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d=0.9435</a:t>
            </a:r>
          </a:p>
        </p:txBody>
      </p:sp>
      <p:pic>
        <p:nvPicPr>
          <p:cNvPr id="40" name="Segnaposto contenuto 8" descr="Immagine che contiene abbigliamento, vestito&#10;&#10;Descrizione generata automaticamente">
            <a:extLst>
              <a:ext uri="{FF2B5EF4-FFF2-40B4-BE49-F238E27FC236}">
                <a16:creationId xmlns:a16="http://schemas.microsoft.com/office/drawing/2014/main" id="{10185079-5C6A-F9F3-2224-B1CB714690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6155" y="1168713"/>
            <a:ext cx="1481219" cy="2219055"/>
          </a:xfrm>
          <a:noFill/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C68BDB0-20E4-9713-BF67-339C08D8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16" y="1477178"/>
            <a:ext cx="1577635" cy="1577635"/>
          </a:xfrm>
          <a:prstGeom prst="rect">
            <a:avLst/>
          </a:prstGeom>
        </p:spPr>
      </p:pic>
      <p:pic>
        <p:nvPicPr>
          <p:cNvPr id="8" name="Immagine 7" descr="Immagine che contiene abbigliamento, sipario, rosso, gonna&#10;&#10;Descrizione generata automaticamente">
            <a:extLst>
              <a:ext uri="{FF2B5EF4-FFF2-40B4-BE49-F238E27FC236}">
                <a16:creationId xmlns:a16="http://schemas.microsoft.com/office/drawing/2014/main" id="{CAD86967-5AA6-5F44-6A7D-A002825A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464" y="1427764"/>
            <a:ext cx="762368" cy="1607325"/>
          </a:xfrm>
          <a:prstGeom prst="rect">
            <a:avLst/>
          </a:prstGeom>
        </p:spPr>
      </p:pic>
      <p:pic>
        <p:nvPicPr>
          <p:cNvPr id="11" name="Immagine 10" descr="Immagine che contiene rosso, ballerino, panno&#10;&#10;Descrizione generata automaticamente">
            <a:extLst>
              <a:ext uri="{FF2B5EF4-FFF2-40B4-BE49-F238E27FC236}">
                <a16:creationId xmlns:a16="http://schemas.microsoft.com/office/drawing/2014/main" id="{98E471C2-12E2-5BCF-739A-3FFD2F975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935" y="1477178"/>
            <a:ext cx="1556049" cy="1556049"/>
          </a:xfrm>
          <a:prstGeom prst="rect">
            <a:avLst/>
          </a:prstGeom>
        </p:spPr>
      </p:pic>
      <p:pic>
        <p:nvPicPr>
          <p:cNvPr id="41" name="Immagine 40" descr="Immagine che contiene abbigliamento, vestito&#10;&#10;Descrizione generata automaticamente">
            <a:extLst>
              <a:ext uri="{FF2B5EF4-FFF2-40B4-BE49-F238E27FC236}">
                <a16:creationId xmlns:a16="http://schemas.microsoft.com/office/drawing/2014/main" id="{ACE2342C-23BA-F04E-CB14-E7AF12448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691" y="1498960"/>
            <a:ext cx="1014746" cy="1558560"/>
          </a:xfrm>
          <a:prstGeom prst="rect">
            <a:avLst/>
          </a:prstGeom>
        </p:spPr>
      </p:pic>
      <p:pic>
        <p:nvPicPr>
          <p:cNvPr id="43" name="Immagine 42" descr="Immagine che contiene abbigliamento, vestito&#10;&#10;Descrizione generata automaticamente">
            <a:extLst>
              <a:ext uri="{FF2B5EF4-FFF2-40B4-BE49-F238E27FC236}">
                <a16:creationId xmlns:a16="http://schemas.microsoft.com/office/drawing/2014/main" id="{17D76E46-C79B-8168-F734-E8A37316E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20" y="3659619"/>
            <a:ext cx="1329868" cy="2039503"/>
          </a:xfrm>
          <a:prstGeom prst="rect">
            <a:avLst/>
          </a:prstGeom>
        </p:spPr>
      </p:pic>
      <p:pic>
        <p:nvPicPr>
          <p:cNvPr id="45" name="Immagine 44" descr="Immagine che contiene abbigliamento, vestito&#10;&#10;Descrizione generata automaticamente">
            <a:extLst>
              <a:ext uri="{FF2B5EF4-FFF2-40B4-BE49-F238E27FC236}">
                <a16:creationId xmlns:a16="http://schemas.microsoft.com/office/drawing/2014/main" id="{B366649B-FAF0-4BD2-6BB9-C2F36DAFF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763" y="3651952"/>
            <a:ext cx="1354136" cy="2076721"/>
          </a:xfrm>
          <a:prstGeom prst="rect">
            <a:avLst/>
          </a:prstGeom>
        </p:spPr>
      </p:pic>
      <p:pic>
        <p:nvPicPr>
          <p:cNvPr id="47" name="Immagine 46" descr="Immagine che contiene abbigliamento, vestito, gonna&#10;&#10;Descrizione generata automaticamente">
            <a:extLst>
              <a:ext uri="{FF2B5EF4-FFF2-40B4-BE49-F238E27FC236}">
                <a16:creationId xmlns:a16="http://schemas.microsoft.com/office/drawing/2014/main" id="{AAA58A81-D135-DECE-6D54-19589E40D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6474" y="3647807"/>
            <a:ext cx="1079640" cy="205131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73E3AA8E-020A-A02A-7DF4-94E6C1D925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3989" y="3660426"/>
            <a:ext cx="1000843" cy="2038696"/>
          </a:xfrm>
          <a:prstGeom prst="rect">
            <a:avLst/>
          </a:prstGeom>
        </p:spPr>
      </p:pic>
      <p:pic>
        <p:nvPicPr>
          <p:cNvPr id="51" name="Immagine 50" descr="Immagine che contiene abbigliamento&#10;&#10;Descrizione generata automaticamente">
            <a:extLst>
              <a:ext uri="{FF2B5EF4-FFF2-40B4-BE49-F238E27FC236}">
                <a16:creationId xmlns:a16="http://schemas.microsoft.com/office/drawing/2014/main" id="{B5766D20-605B-1769-5455-64A907CD76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8360" y="3686411"/>
            <a:ext cx="863585" cy="2042262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15324752-F773-F193-2B91-DB9FA57CFE71}"/>
              </a:ext>
            </a:extLst>
          </p:cNvPr>
          <p:cNvSpPr/>
          <p:nvPr/>
        </p:nvSpPr>
        <p:spPr>
          <a:xfrm>
            <a:off x="2929812" y="1427764"/>
            <a:ext cx="1772970" cy="1911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E6CD0488-6E35-B2CA-BE91-7AE98CD12046}"/>
              </a:ext>
            </a:extLst>
          </p:cNvPr>
          <p:cNvSpPr/>
          <p:nvPr/>
        </p:nvSpPr>
        <p:spPr>
          <a:xfrm>
            <a:off x="5055142" y="1427764"/>
            <a:ext cx="1772970" cy="1911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CC61488D-C642-D98F-C679-CE2CDC39D5A2}"/>
              </a:ext>
            </a:extLst>
          </p:cNvPr>
          <p:cNvSpPr/>
          <p:nvPr/>
        </p:nvSpPr>
        <p:spPr>
          <a:xfrm>
            <a:off x="7285474" y="1424958"/>
            <a:ext cx="1772970" cy="1911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138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EC6FF7-B4C7-931F-557D-A8616AC9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200" dirty="0"/>
              <a:t>Low Level Features – Local features – </a:t>
            </a:r>
            <a:r>
              <a:rPr lang="it-IT" sz="3200" dirty="0" err="1"/>
              <a:t>Regions</a:t>
            </a:r>
            <a:r>
              <a:rPr lang="it-IT" sz="3200" dirty="0"/>
              <a:t>’ tags*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750CDF-3B36-DA30-8133-F8163435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33732-D2A8-6A60-B039-342DA21A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246FC-540B-0717-36B6-26417184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31</a:t>
            </a:fld>
            <a:endParaRPr lang="it-IT" noProof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1D49E8-6219-9BAA-3EBC-26CB5EB1EBDC}"/>
              </a:ext>
            </a:extLst>
          </p:cNvPr>
          <p:cNvSpPr txBox="1"/>
          <p:nvPr/>
        </p:nvSpPr>
        <p:spPr>
          <a:xfrm>
            <a:off x="943866" y="1731781"/>
            <a:ext cx="1198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Query image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B3DC23A-14FC-1CA1-C80D-6CDFAEB6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68" y="2165298"/>
            <a:ext cx="1426381" cy="221030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7F182AB-387D-58E4-2CEA-7EF88C1CB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05" t="17567" r="31638" b="62335"/>
          <a:stretch/>
        </p:blipFill>
        <p:spPr>
          <a:xfrm>
            <a:off x="3179763" y="1731781"/>
            <a:ext cx="1668385" cy="1072326"/>
          </a:xfrm>
          <a:prstGeom prst="rect">
            <a:avLst/>
          </a:prstGeom>
        </p:spPr>
      </p:pic>
      <p:pic>
        <p:nvPicPr>
          <p:cNvPr id="24" name="Immagine 23" descr="Immagine che contiene scuro&#10;&#10;Descrizione generata automaticamente">
            <a:extLst>
              <a:ext uri="{FF2B5EF4-FFF2-40B4-BE49-F238E27FC236}">
                <a16:creationId xmlns:a16="http://schemas.microsoft.com/office/drawing/2014/main" id="{A013BA78-85A6-3D70-F123-E57C6C0F2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76" t="32479" r="30332" b="36369"/>
          <a:stretch/>
        </p:blipFill>
        <p:spPr>
          <a:xfrm>
            <a:off x="3205934" y="3376525"/>
            <a:ext cx="1751319" cy="1635437"/>
          </a:xfrm>
          <a:prstGeom prst="rect">
            <a:avLst/>
          </a:prstGeom>
        </p:spPr>
      </p:pic>
      <p:pic>
        <p:nvPicPr>
          <p:cNvPr id="26" name="Immagine 25" descr="Immagine che contiene rosso, ballerino, panno&#10;&#10;Descrizione generata automaticamente">
            <a:extLst>
              <a:ext uri="{FF2B5EF4-FFF2-40B4-BE49-F238E27FC236}">
                <a16:creationId xmlns:a16="http://schemas.microsoft.com/office/drawing/2014/main" id="{2D584BED-42D4-4B5F-08D0-C054FEE15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360" y="2447488"/>
            <a:ext cx="1645920" cy="164592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D03BB5D-2A10-D5DB-F237-F3AF4A1860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35" r="22406" b="48659"/>
          <a:stretch/>
        </p:blipFill>
        <p:spPr>
          <a:xfrm>
            <a:off x="7133791" y="1659808"/>
            <a:ext cx="1668384" cy="1482994"/>
          </a:xfrm>
          <a:prstGeom prst="rect">
            <a:avLst/>
          </a:prstGeom>
        </p:spPr>
      </p:pic>
      <p:pic>
        <p:nvPicPr>
          <p:cNvPr id="30" name="Immagine 29" descr="Immagine che contiene rosso, scuro&#10;&#10;Descrizione generata automaticamente">
            <a:extLst>
              <a:ext uri="{FF2B5EF4-FFF2-40B4-BE49-F238E27FC236}">
                <a16:creationId xmlns:a16="http://schemas.microsoft.com/office/drawing/2014/main" id="{AA716FAF-B9C0-0F4A-844D-7230DF6757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320"/>
          <a:stretch/>
        </p:blipFill>
        <p:spPr>
          <a:xfrm>
            <a:off x="6772869" y="3578693"/>
            <a:ext cx="2390228" cy="1593811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FDBD674-0940-AB3D-F794-832A23CC4F2C}"/>
              </a:ext>
            </a:extLst>
          </p:cNvPr>
          <p:cNvSpPr txBox="1"/>
          <p:nvPr/>
        </p:nvSpPr>
        <p:spPr>
          <a:xfrm>
            <a:off x="10128122" y="1731781"/>
            <a:ext cx="1198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DB image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C6B882EF-DEED-03ED-D259-20CEC49C3E0B}"/>
              </a:ext>
            </a:extLst>
          </p:cNvPr>
          <p:cNvCxnSpPr/>
          <p:nvPr/>
        </p:nvCxnSpPr>
        <p:spPr>
          <a:xfrm>
            <a:off x="5036065" y="4138815"/>
            <a:ext cx="2044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1842089C-5B62-D52C-8800-70FE172307B4}"/>
              </a:ext>
            </a:extLst>
          </p:cNvPr>
          <p:cNvCxnSpPr/>
          <p:nvPr/>
        </p:nvCxnSpPr>
        <p:spPr>
          <a:xfrm>
            <a:off x="5089330" y="2267944"/>
            <a:ext cx="2044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3EFE680-8A26-003C-C5A9-58673A2DA85E}"/>
              </a:ext>
            </a:extLst>
          </p:cNvPr>
          <p:cNvSpPr txBox="1"/>
          <p:nvPr/>
        </p:nvSpPr>
        <p:spPr>
          <a:xfrm>
            <a:off x="8540151" y="534837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Red </a:t>
            </a:r>
            <a:r>
              <a:rPr lang="it-IT" sz="1100" dirty="0" err="1"/>
              <a:t>skirt</a:t>
            </a:r>
            <a:endParaRPr lang="it-IT" sz="11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17C5A93-0F84-CBC8-4251-6C52149B09E6}"/>
              </a:ext>
            </a:extLst>
          </p:cNvPr>
          <p:cNvSpPr txBox="1"/>
          <p:nvPr/>
        </p:nvSpPr>
        <p:spPr>
          <a:xfrm>
            <a:off x="8355867" y="3292737"/>
            <a:ext cx="1098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White shirt**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074DBFB-D9E0-D6F9-00A6-4D7AD295FA75}"/>
              </a:ext>
            </a:extLst>
          </p:cNvPr>
          <p:cNvSpPr txBox="1"/>
          <p:nvPr/>
        </p:nvSpPr>
        <p:spPr>
          <a:xfrm>
            <a:off x="6585837" y="6192236"/>
            <a:ext cx="2390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* </a:t>
            </a:r>
            <a:r>
              <a:rPr lang="it-IT" sz="1100" dirty="0" err="1"/>
              <a:t>Similar</a:t>
            </a:r>
            <a:r>
              <a:rPr lang="it-IT" sz="1100" dirty="0"/>
              <a:t> to IMAGINATION [BC08a]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BE12EEE-9ADE-0688-937E-A869ADFFEA36}"/>
              </a:ext>
            </a:extLst>
          </p:cNvPr>
          <p:cNvSpPr txBox="1"/>
          <p:nvPr/>
        </p:nvSpPr>
        <p:spPr>
          <a:xfrm>
            <a:off x="6590581" y="6400479"/>
            <a:ext cx="4520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** </a:t>
            </a:r>
            <a:r>
              <a:rPr lang="it-IT" sz="1100" dirty="0" err="1"/>
              <a:t>Possible</a:t>
            </a:r>
            <a:r>
              <a:rPr lang="it-IT" sz="1100" dirty="0"/>
              <a:t> </a:t>
            </a:r>
            <a:r>
              <a:rPr lang="it-IT" sz="1100" dirty="0" err="1"/>
              <a:t>enhancement</a:t>
            </a:r>
            <a:r>
              <a:rPr lang="it-IT" sz="1100" dirty="0"/>
              <a:t> by </a:t>
            </a:r>
            <a:r>
              <a:rPr lang="it-IT" sz="1100" dirty="0" err="1"/>
              <a:t>classifying</a:t>
            </a:r>
            <a:r>
              <a:rPr lang="it-IT" sz="1100" dirty="0"/>
              <a:t> </a:t>
            </a:r>
            <a:r>
              <a:rPr lang="it-IT" sz="1100" dirty="0" err="1"/>
              <a:t>bg</a:t>
            </a:r>
            <a:r>
              <a:rPr lang="it-IT" sz="1100" dirty="0"/>
              <a:t> w.r.t. </a:t>
            </a:r>
            <a:r>
              <a:rPr lang="it-IT" sz="1100" dirty="0" err="1"/>
              <a:t>object</a:t>
            </a:r>
            <a:r>
              <a:rPr lang="it-IT" sz="1100" dirty="0"/>
              <a:t> and mask by </a:t>
            </a:r>
            <a:r>
              <a:rPr lang="it-IT" sz="1100" dirty="0" err="1"/>
              <a:t>colour</a:t>
            </a:r>
            <a:endParaRPr lang="it-IT" sz="11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EED5BAD-D615-B61B-225B-E642F17F6257}"/>
              </a:ext>
            </a:extLst>
          </p:cNvPr>
          <p:cNvSpPr txBox="1"/>
          <p:nvPr/>
        </p:nvSpPr>
        <p:spPr>
          <a:xfrm>
            <a:off x="843368" y="4674638"/>
            <a:ext cx="251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CE8DA"/>
                </a:solidFill>
              </a:rPr>
              <a:t>Use non-</a:t>
            </a:r>
            <a:r>
              <a:rPr lang="it-IT" dirty="0" err="1">
                <a:solidFill>
                  <a:srgbClr val="CCE8DA"/>
                </a:solidFill>
              </a:rPr>
              <a:t>clothes</a:t>
            </a:r>
            <a:r>
              <a:rPr lang="it-IT" dirty="0">
                <a:solidFill>
                  <a:srgbClr val="CCE8DA"/>
                </a:solidFill>
              </a:rPr>
              <a:t> </a:t>
            </a:r>
            <a:r>
              <a:rPr lang="it-IT" dirty="0" err="1">
                <a:solidFill>
                  <a:srgbClr val="CCE8DA"/>
                </a:solidFill>
              </a:rPr>
              <a:t>regions</a:t>
            </a:r>
            <a:r>
              <a:rPr lang="it-IT" dirty="0">
                <a:solidFill>
                  <a:srgbClr val="CCE8DA"/>
                </a:solidFill>
              </a:rPr>
              <a:t> to </a:t>
            </a:r>
            <a:r>
              <a:rPr lang="it-IT" dirty="0" err="1">
                <a:solidFill>
                  <a:srgbClr val="CCE8DA"/>
                </a:solidFill>
              </a:rPr>
              <a:t>assign</a:t>
            </a:r>
            <a:r>
              <a:rPr lang="it-IT" dirty="0">
                <a:solidFill>
                  <a:srgbClr val="CCE8DA"/>
                </a:solidFill>
              </a:rPr>
              <a:t> </a:t>
            </a:r>
            <a:r>
              <a:rPr lang="it-IT" dirty="0" err="1">
                <a:solidFill>
                  <a:srgbClr val="CCE8DA"/>
                </a:solidFill>
              </a:rPr>
              <a:t>context</a:t>
            </a:r>
            <a:r>
              <a:rPr lang="it-IT" dirty="0">
                <a:solidFill>
                  <a:srgbClr val="CCE8DA"/>
                </a:solidFill>
              </a:rPr>
              <a:t> tags to </a:t>
            </a:r>
            <a:r>
              <a:rPr lang="it-IT" dirty="0" err="1">
                <a:solidFill>
                  <a:srgbClr val="CCE8DA"/>
                </a:solidFill>
              </a:rPr>
              <a:t>clothes</a:t>
            </a:r>
            <a:r>
              <a:rPr lang="it-IT" dirty="0">
                <a:solidFill>
                  <a:srgbClr val="CCE8DA"/>
                </a:solidFill>
              </a:rPr>
              <a:t> (ex. </a:t>
            </a:r>
            <a:r>
              <a:rPr lang="it-IT" dirty="0" err="1">
                <a:solidFill>
                  <a:srgbClr val="CCE8DA"/>
                </a:solidFill>
              </a:rPr>
              <a:t>snow</a:t>
            </a:r>
            <a:r>
              <a:rPr lang="it-IT" dirty="0">
                <a:solidFill>
                  <a:srgbClr val="CCE8DA"/>
                </a:solidFill>
              </a:rPr>
              <a:t> for </a:t>
            </a:r>
            <a:r>
              <a:rPr lang="it-IT" dirty="0" err="1">
                <a:solidFill>
                  <a:srgbClr val="CCE8DA"/>
                </a:solidFill>
              </a:rPr>
              <a:t>skiwear</a:t>
            </a:r>
            <a:r>
              <a:rPr lang="it-IT" dirty="0">
                <a:solidFill>
                  <a:srgbClr val="CCE8DA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2844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EC6FF7-B4C7-931F-557D-A8616AC9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617813"/>
          </a:xfrm>
        </p:spPr>
        <p:txBody>
          <a:bodyPr wrap="square" anchor="t">
            <a:normAutofit/>
          </a:bodyPr>
          <a:lstStyle/>
          <a:p>
            <a:r>
              <a:rPr lang="it-IT" sz="3200" dirty="0"/>
              <a:t>Low Level Features – Local features – SIFT (on </a:t>
            </a:r>
            <a:r>
              <a:rPr lang="it-IT" sz="3200" dirty="0" err="1"/>
              <a:t>Regions</a:t>
            </a:r>
            <a:r>
              <a:rPr lang="it-IT" sz="3200" dirty="0"/>
              <a:t>)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726DE2A-981D-9334-7765-1ACF90F1B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350 matches (mostly on </a:t>
            </a:r>
            <a:r>
              <a:rPr lang="en-US"/>
              <a:t>shape contour)</a:t>
            </a:r>
            <a:endParaRPr lang="en-US" dirty="0"/>
          </a:p>
        </p:txBody>
      </p:sp>
      <p:pic>
        <p:nvPicPr>
          <p:cNvPr id="11" name="Immagine 10" descr="Immagine che contiene persona, uomo, inpiedi, indossando&#10;&#10;Descrizione generata automaticamente">
            <a:extLst>
              <a:ext uri="{FF2B5EF4-FFF2-40B4-BE49-F238E27FC236}">
                <a16:creationId xmlns:a16="http://schemas.microsoft.com/office/drawing/2014/main" id="{E324ECE5-0100-859A-3A36-47E9D0154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16" r="2" b="11998"/>
          <a:stretch/>
        </p:blipFill>
        <p:spPr>
          <a:xfrm>
            <a:off x="550863" y="2427370"/>
            <a:ext cx="5429114" cy="3515555"/>
          </a:xfrm>
          <a:prstGeom prst="rect">
            <a:avLst/>
          </a:prstGeom>
          <a:noFill/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84DEF52-B17C-F2A2-6036-50E6DF587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 dirty="0"/>
              <a:t>726 matches</a:t>
            </a:r>
          </a:p>
        </p:txBody>
      </p:sp>
      <p:pic>
        <p:nvPicPr>
          <p:cNvPr id="9" name="Immagine 8" descr="Immagine che contiene persona, indossando, rosso, vestito&#10;&#10;Descrizione generata automaticamente">
            <a:extLst>
              <a:ext uri="{FF2B5EF4-FFF2-40B4-BE49-F238E27FC236}">
                <a16:creationId xmlns:a16="http://schemas.microsoft.com/office/drawing/2014/main" id="{F1F1A5F6-9E0B-D29D-B2B1-CCE4E7079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10" b="11696"/>
          <a:stretch/>
        </p:blipFill>
        <p:spPr>
          <a:xfrm>
            <a:off x="6212023" y="2427370"/>
            <a:ext cx="5436391" cy="3515555"/>
          </a:xfrm>
          <a:prstGeom prst="rect">
            <a:avLst/>
          </a:prstGeom>
          <a:noFill/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750CDF-3B36-DA30-8133-F8163435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33732-D2A8-6A60-B039-342DA21A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246FC-540B-0717-36B6-26417184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32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40926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23" name="Sottotitolo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it-IT" dirty="0"/>
              <a:t>Lorenzo Cellini</a:t>
            </a:r>
          </a:p>
          <a:p>
            <a:pPr rtl="0"/>
            <a:r>
              <a:rPr lang="it-IT" dirty="0"/>
              <a:t>Lorenzo.cellini3@studio.unibo.it</a:t>
            </a:r>
          </a:p>
        </p:txBody>
      </p:sp>
      <p:pic>
        <p:nvPicPr>
          <p:cNvPr id="27" name="Segnaposto immagine 26" descr="Sfondo digitale punti dati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Segnaposto immagine 32" descr="Sfondo digitale punti dati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446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it-IT" dirty="0" err="1"/>
              <a:t>Exercise</a:t>
            </a:r>
            <a:r>
              <a:rPr lang="it-IT" dirty="0"/>
              <a:t> 1.A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/>
          <a:lstStyle/>
          <a:p>
            <a:pPr rtl="0"/>
            <a:r>
              <a:rPr lang="it-IT" dirty="0" err="1"/>
              <a:t>Structured</a:t>
            </a:r>
            <a:r>
              <a:rPr lang="it-IT" dirty="0"/>
              <a:t> data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rmAutofit/>
          </a:bodyPr>
          <a:lstStyle/>
          <a:p>
            <a:pPr lvl="0" rtl="0"/>
            <a:r>
              <a:rPr lang="it-IT" dirty="0" err="1"/>
              <a:t>Clothes</a:t>
            </a:r>
            <a:r>
              <a:rPr lang="it-IT" dirty="0"/>
              <a:t> DB with </a:t>
            </a:r>
            <a:r>
              <a:rPr lang="it-IT" dirty="0" err="1"/>
              <a:t>attributes</a:t>
            </a:r>
            <a:r>
              <a:rPr lang="it-IT" dirty="0"/>
              <a:t> like ID, </a:t>
            </a:r>
            <a:r>
              <a:rPr lang="it-IT" dirty="0" err="1"/>
              <a:t>type</a:t>
            </a:r>
            <a:r>
              <a:rPr lang="it-IT" dirty="0"/>
              <a:t>, brand, </a:t>
            </a:r>
            <a:r>
              <a:rPr lang="it-IT" dirty="0" err="1"/>
              <a:t>collection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color, size, season, </a:t>
            </a:r>
            <a:r>
              <a:rPr lang="it-IT" dirty="0" err="1"/>
              <a:t>materials</a:t>
            </a:r>
            <a:r>
              <a:rPr lang="it-IT" dirty="0"/>
              <a:t>, </a:t>
            </a:r>
            <a:r>
              <a:rPr lang="it-IT" dirty="0" err="1"/>
              <a:t>owned</a:t>
            </a:r>
            <a:r>
              <a:rPr lang="it-IT" dirty="0"/>
              <a:t>, price, URL…</a:t>
            </a:r>
          </a:p>
          <a:p>
            <a:pPr lvl="0" rtl="0"/>
            <a:r>
              <a:rPr lang="it-IT" dirty="0"/>
              <a:t>User accounts DB</a:t>
            </a:r>
          </a:p>
          <a:p>
            <a:pPr rtl="0"/>
            <a:endParaRPr lang="it-IT" u="sng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rtlCol="0"/>
          <a:lstStyle/>
          <a:p>
            <a:pPr rtl="0"/>
            <a:r>
              <a:rPr lang="it-IT" dirty="0"/>
              <a:t>Semi-</a:t>
            </a:r>
            <a:r>
              <a:rPr lang="it-IT" dirty="0" err="1"/>
              <a:t>structured</a:t>
            </a:r>
            <a:r>
              <a:rPr lang="it-IT" dirty="0"/>
              <a:t> data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rmAutofit/>
          </a:bodyPr>
          <a:lstStyle/>
          <a:p>
            <a:pPr lvl="0" rtl="0"/>
            <a:r>
              <a:rPr lang="it-IT" dirty="0"/>
              <a:t>Object </a:t>
            </a:r>
            <a:r>
              <a:rPr lang="it-IT" dirty="0" err="1"/>
              <a:t>taxonomy</a:t>
            </a:r>
            <a:endParaRPr lang="it-IT" dirty="0"/>
          </a:p>
          <a:p>
            <a:pPr lvl="0" rtl="0"/>
            <a:r>
              <a:rPr lang="it-IT" dirty="0" err="1"/>
              <a:t>Geographical</a:t>
            </a:r>
            <a:r>
              <a:rPr lang="it-IT" dirty="0"/>
              <a:t> </a:t>
            </a:r>
            <a:r>
              <a:rPr lang="it-IT" dirty="0" err="1"/>
              <a:t>taxonomy</a:t>
            </a:r>
            <a:r>
              <a:rPr lang="it-IT" dirty="0"/>
              <a:t> (</a:t>
            </a:r>
            <a:r>
              <a:rPr lang="it-IT" dirty="0" err="1"/>
              <a:t>used</a:t>
            </a:r>
            <a:r>
              <a:rPr lang="it-IT" dirty="0"/>
              <a:t> for exploit </a:t>
            </a:r>
            <a:r>
              <a:rPr lang="it-IT" dirty="0" err="1"/>
              <a:t>differences</a:t>
            </a:r>
            <a:r>
              <a:rPr lang="it-IT" dirty="0"/>
              <a:t> in </a:t>
            </a:r>
            <a:r>
              <a:rPr lang="it-IT" dirty="0" err="1"/>
              <a:t>country’s</a:t>
            </a:r>
            <a:r>
              <a:rPr lang="it-IT" dirty="0"/>
              <a:t> fashion)</a:t>
            </a:r>
          </a:p>
          <a:p>
            <a:pPr lvl="0" rtl="0"/>
            <a:r>
              <a:rPr lang="it-IT" dirty="0"/>
              <a:t>Sector </a:t>
            </a:r>
            <a:r>
              <a:rPr lang="it-IT" dirty="0" err="1"/>
              <a:t>taxonomy</a:t>
            </a:r>
            <a:r>
              <a:rPr lang="it-IT" dirty="0"/>
              <a:t> (</a:t>
            </a:r>
            <a:r>
              <a:rPr lang="it-IT" dirty="0" err="1"/>
              <a:t>eg</a:t>
            </a:r>
            <a:r>
              <a:rPr lang="it-IT" dirty="0"/>
              <a:t>. Sport, party</a:t>
            </a:r>
            <a:r>
              <a:rPr lang="it-IT"/>
              <a:t>, work)</a:t>
            </a:r>
            <a:endParaRPr lang="it-IT" dirty="0"/>
          </a:p>
          <a:p>
            <a:pPr lvl="0" rtl="0"/>
            <a:r>
              <a:rPr lang="it-IT" dirty="0"/>
              <a:t>Style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39659" y="1731375"/>
            <a:ext cx="3566160" cy="535354"/>
          </a:xfrm>
        </p:spPr>
        <p:txBody>
          <a:bodyPr rtlCol="0"/>
          <a:lstStyle/>
          <a:p>
            <a:pPr rtl="0"/>
            <a:r>
              <a:rPr lang="it-IT" dirty="0" err="1"/>
              <a:t>Unstructured</a:t>
            </a:r>
            <a:r>
              <a:rPr lang="it-IT" dirty="0"/>
              <a:t> data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1D014E48-5DD9-49CE-AD5B-0FEF69204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rmAutofit/>
          </a:bodyPr>
          <a:lstStyle/>
          <a:p>
            <a:pPr lvl="0" rtl="0"/>
            <a:r>
              <a:rPr lang="it-IT" dirty="0"/>
              <a:t>Pictures of </a:t>
            </a:r>
            <a:r>
              <a:rPr lang="it-IT" dirty="0" err="1"/>
              <a:t>clothes</a:t>
            </a:r>
            <a:r>
              <a:rPr lang="it-IT" dirty="0"/>
              <a:t> (like in e-commerce </a:t>
            </a:r>
            <a:r>
              <a:rPr lang="it-IT" dirty="0" err="1"/>
              <a:t>catalogues</a:t>
            </a:r>
            <a:r>
              <a:rPr lang="it-IT" dirty="0"/>
              <a:t>)</a:t>
            </a:r>
          </a:p>
          <a:p>
            <a:pPr lvl="0" rtl="0"/>
            <a:r>
              <a:rPr lang="it-IT" dirty="0"/>
              <a:t>Pictures from </a:t>
            </a:r>
            <a:r>
              <a:rPr lang="it-IT" dirty="0" err="1"/>
              <a:t>socials</a:t>
            </a:r>
            <a:r>
              <a:rPr lang="it-IT" dirty="0"/>
              <a:t> (e.g. fashion influencers or </a:t>
            </a:r>
            <a:r>
              <a:rPr lang="it-IT" dirty="0" err="1"/>
              <a:t>famous</a:t>
            </a:r>
            <a:r>
              <a:rPr lang="it-IT" dirty="0"/>
              <a:t> people)</a:t>
            </a:r>
          </a:p>
          <a:p>
            <a:pPr lvl="0" rtl="0"/>
            <a:r>
              <a:rPr lang="it-IT" dirty="0"/>
              <a:t>Text from reviews and fashion blogs</a:t>
            </a:r>
          </a:p>
          <a:p>
            <a:pPr lvl="0" rtl="0"/>
            <a:r>
              <a:rPr lang="it-IT" dirty="0"/>
              <a:t>Text from </a:t>
            </a:r>
            <a:r>
              <a:rPr lang="it-IT" dirty="0" err="1"/>
              <a:t>clothes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206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it-IT" dirty="0" err="1"/>
              <a:t>Structured</a:t>
            </a:r>
            <a:r>
              <a:rPr lang="it-IT" dirty="0"/>
              <a:t> data – </a:t>
            </a:r>
            <a:r>
              <a:rPr lang="it-IT" dirty="0" err="1"/>
              <a:t>Clothes</a:t>
            </a:r>
            <a:r>
              <a:rPr lang="it-IT" dirty="0"/>
              <a:t> DB</a:t>
            </a: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10726"/>
              </p:ext>
            </p:extLst>
          </p:nvPr>
        </p:nvGraphicFramePr>
        <p:xfrm>
          <a:off x="550862" y="2349500"/>
          <a:ext cx="11090270" cy="1920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09027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139982620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40382482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1189906775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375648125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319870767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1751413396"/>
                    </a:ext>
                  </a:extLst>
                </a:gridCol>
              </a:tblGrid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ID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Brand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/>
                        <a:t>Collection </a:t>
                      </a:r>
                      <a:r>
                        <a:rPr lang="it-IT" sz="1400" dirty="0" err="1"/>
                        <a:t>year</a:t>
                      </a:r>
                      <a:endParaRPr lang="it-IT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Size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/>
                        <a:t>Material</a:t>
                      </a:r>
                      <a:endParaRPr lang="it-IT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/>
                        <a:t>Owned</a:t>
                      </a:r>
                      <a:endParaRPr lang="it-IT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Price (€)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URL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0001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shirt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Gucci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Red,Green</a:t>
                      </a:r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Cachemire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770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https://storage....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0002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coat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Prada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2022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[Red]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XL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Velvet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https://storage....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</a:tbl>
          </a:graphicData>
        </a:graphic>
      </p:graphicFrame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697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it-IT" dirty="0" err="1"/>
              <a:t>Structured</a:t>
            </a:r>
            <a:r>
              <a:rPr lang="it-IT" dirty="0"/>
              <a:t> data– Users DB</a:t>
            </a: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250609"/>
              </p:ext>
            </p:extLst>
          </p:nvPr>
        </p:nvGraphicFramePr>
        <p:xfrm>
          <a:off x="1487488" y="2349500"/>
          <a:ext cx="8872216" cy="15658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09027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139982620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40382482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1189906775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375648125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319870767"/>
                    </a:ext>
                  </a:extLst>
                </a:gridCol>
              </a:tblGrid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ID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User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dirty="0"/>
                        <a:t>First name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dirty="0"/>
                        <a:t>Last name</a:t>
                      </a:r>
                      <a:endParaRPr lang="it-IT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Age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Country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Device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dirty="0"/>
                        <a:t>Subscription</a:t>
                      </a:r>
                      <a:endParaRPr lang="it-IT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0001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Mrossi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Rossi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it-IT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Italy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Smartphone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Premium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0002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JDO92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Jhon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Doe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Ireland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Free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</a:tbl>
          </a:graphicData>
        </a:graphic>
      </p:graphicFrame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026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Structured</a:t>
            </a:r>
            <a:r>
              <a:rPr lang="it-IT" sz="4400" dirty="0"/>
              <a:t> data – Object </a:t>
            </a:r>
            <a:r>
              <a:rPr lang="it-IT" sz="4400" dirty="0" err="1"/>
              <a:t>taxonomy</a:t>
            </a:r>
            <a:r>
              <a:rPr lang="it-IT" sz="4400" dirty="0"/>
              <a:t>* (1)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7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341410" y="168250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Object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CF4E31D-D73D-FBA4-BCEC-9AEC57F547F9}"/>
              </a:ext>
            </a:extLst>
          </p:cNvPr>
          <p:cNvSpPr/>
          <p:nvPr/>
        </p:nvSpPr>
        <p:spPr>
          <a:xfrm>
            <a:off x="3179763" y="262463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Woman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4286F29-2336-E67E-031C-B5D1D9AFB4D7}"/>
              </a:ext>
            </a:extLst>
          </p:cNvPr>
          <p:cNvSpPr/>
          <p:nvPr/>
        </p:nvSpPr>
        <p:spPr>
          <a:xfrm>
            <a:off x="7908058" y="2610538"/>
            <a:ext cx="1104181" cy="3975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Man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9330E32F-3B76-5241-7ADC-30CF8C82F24E}"/>
              </a:ext>
            </a:extLst>
          </p:cNvPr>
          <p:cNvSpPr/>
          <p:nvPr/>
        </p:nvSpPr>
        <p:spPr>
          <a:xfrm>
            <a:off x="550862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Maternity</a:t>
            </a:r>
            <a:endParaRPr lang="it-IT" sz="1600" dirty="0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74958098-6685-3F46-307C-C02518030782}"/>
              </a:ext>
            </a:extLst>
          </p:cNvPr>
          <p:cNvSpPr/>
          <p:nvPr/>
        </p:nvSpPr>
        <p:spPr>
          <a:xfrm>
            <a:off x="1949626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Dress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60B371BD-6F93-062E-EB4F-D6FFA0579241}"/>
              </a:ext>
            </a:extLst>
          </p:cNvPr>
          <p:cNvSpPr/>
          <p:nvPr/>
        </p:nvSpPr>
        <p:spPr>
          <a:xfrm>
            <a:off x="3348390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Sportswear </a:t>
            </a:r>
            <a:r>
              <a:rPr lang="it-IT" sz="1200" dirty="0" err="1"/>
              <a:t>separates</a:t>
            </a:r>
            <a:endParaRPr lang="it-IT" sz="1200" dirty="0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FF5B1666-BEEE-D0B5-2501-E77FE39F9474}"/>
              </a:ext>
            </a:extLst>
          </p:cNvPr>
          <p:cNvSpPr/>
          <p:nvPr/>
        </p:nvSpPr>
        <p:spPr>
          <a:xfrm>
            <a:off x="4747154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Evening</a:t>
            </a:r>
            <a:r>
              <a:rPr lang="it-IT" sz="1200" dirty="0"/>
              <a:t> and </a:t>
            </a:r>
            <a:r>
              <a:rPr lang="it-IT" sz="1200" dirty="0" err="1"/>
              <a:t>bridal</a:t>
            </a:r>
            <a:endParaRPr lang="it-IT" sz="120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37B83A0-61B4-1F5E-4A02-700AF0C60972}"/>
              </a:ext>
            </a:extLst>
          </p:cNvPr>
          <p:cNvSpPr/>
          <p:nvPr/>
        </p:nvSpPr>
        <p:spPr>
          <a:xfrm>
            <a:off x="6145918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Outerwear</a:t>
            </a:r>
            <a:endParaRPr lang="it-IT" sz="120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D6667664-1471-840B-A3FB-F47A77D81D3E}"/>
              </a:ext>
            </a:extLst>
          </p:cNvPr>
          <p:cNvSpPr/>
          <p:nvPr/>
        </p:nvSpPr>
        <p:spPr>
          <a:xfrm>
            <a:off x="7544682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Suits</a:t>
            </a:r>
            <a:endParaRPr lang="it-IT" sz="120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1A219427-5C6D-BDCB-6DB8-814093B99D3E}"/>
              </a:ext>
            </a:extLst>
          </p:cNvPr>
          <p:cNvSpPr/>
          <p:nvPr/>
        </p:nvSpPr>
        <p:spPr>
          <a:xfrm>
            <a:off x="8943446" y="340034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Active </a:t>
            </a:r>
            <a:r>
              <a:rPr lang="it-IT" sz="1200" dirty="0" err="1"/>
              <a:t>wear</a:t>
            </a:r>
            <a:endParaRPr lang="it-IT" sz="120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C38CB4D-5888-B924-866C-A850B6C2E756}"/>
              </a:ext>
            </a:extLst>
          </p:cNvPr>
          <p:cNvSpPr/>
          <p:nvPr/>
        </p:nvSpPr>
        <p:spPr>
          <a:xfrm>
            <a:off x="10342209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Swimwear</a:t>
            </a:r>
            <a:r>
              <a:rPr lang="it-IT" sz="1200" dirty="0"/>
              <a:t> -  beachwear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9A560DB4-8B3B-C799-B923-D8AF3B9DB79B}"/>
              </a:ext>
            </a:extLst>
          </p:cNvPr>
          <p:cNvSpPr/>
          <p:nvPr/>
        </p:nvSpPr>
        <p:spPr>
          <a:xfrm>
            <a:off x="1239108" y="4740516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Intimate </a:t>
            </a:r>
            <a:r>
              <a:rPr lang="it-IT" sz="1200" dirty="0" err="1"/>
              <a:t>apparel</a:t>
            </a:r>
            <a:endParaRPr lang="it-IT" sz="120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4A13A78B-C2C1-C1A1-6B3F-3DA0CD4AD693}"/>
              </a:ext>
            </a:extLst>
          </p:cNvPr>
          <p:cNvSpPr/>
          <p:nvPr/>
        </p:nvSpPr>
        <p:spPr>
          <a:xfrm>
            <a:off x="9674157" y="4734091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Accessories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A6C798A-22E1-8601-5B82-44E1B79C610E}"/>
              </a:ext>
            </a:extLst>
          </p:cNvPr>
          <p:cNvSpPr/>
          <p:nvPr/>
        </p:nvSpPr>
        <p:spPr>
          <a:xfrm>
            <a:off x="6862646" y="4738311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Footwear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BA500C7F-8857-735E-6975-6F257F962E5F}"/>
              </a:ext>
            </a:extLst>
          </p:cNvPr>
          <p:cNvSpPr/>
          <p:nvPr/>
        </p:nvSpPr>
        <p:spPr>
          <a:xfrm>
            <a:off x="4040375" y="4738311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Miscellaneous</a:t>
            </a:r>
            <a:endParaRPr lang="it-IT" sz="12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5B6E3CD-0815-D0ED-7548-2ED1EB66F496}"/>
              </a:ext>
            </a:extLst>
          </p:cNvPr>
          <p:cNvSpPr txBox="1"/>
          <p:nvPr/>
        </p:nvSpPr>
        <p:spPr>
          <a:xfrm>
            <a:off x="1239108" y="52041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Lingerie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Loungewear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7F02881-3A63-C2CE-2C2F-07F1B6A94E91}"/>
              </a:ext>
            </a:extLst>
          </p:cNvPr>
          <p:cNvSpPr txBox="1"/>
          <p:nvPr/>
        </p:nvSpPr>
        <p:spPr>
          <a:xfrm>
            <a:off x="6852312" y="5203527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Heels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Boots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CF7D621-40F6-24A2-8A0B-5FA178028E4C}"/>
              </a:ext>
            </a:extLst>
          </p:cNvPr>
          <p:cNvSpPr txBox="1"/>
          <p:nvPr/>
        </p:nvSpPr>
        <p:spPr>
          <a:xfrm>
            <a:off x="1949625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1-piece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2-piece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7027315-8A58-3B54-410E-50A4968C4534}"/>
              </a:ext>
            </a:extLst>
          </p:cNvPr>
          <p:cNvSpPr txBox="1"/>
          <p:nvPr/>
        </p:nvSpPr>
        <p:spPr>
          <a:xfrm>
            <a:off x="3360025" y="3914355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D16B708-5CBD-242C-09E5-ED75E2460C85}"/>
              </a:ext>
            </a:extLst>
          </p:cNvPr>
          <p:cNvSpPr txBox="1"/>
          <p:nvPr/>
        </p:nvSpPr>
        <p:spPr>
          <a:xfrm>
            <a:off x="4747153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Cocktail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Wedding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967E9A2-8372-4028-26AC-15D4C4EE0BBA}"/>
              </a:ext>
            </a:extLst>
          </p:cNvPr>
          <p:cNvSpPr txBox="1"/>
          <p:nvPr/>
        </p:nvSpPr>
        <p:spPr>
          <a:xfrm>
            <a:off x="6157553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Coats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Raincoats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C052AAF-B2AD-46BB-38FC-81C6DD2D2A6A}"/>
              </a:ext>
            </a:extLst>
          </p:cNvPr>
          <p:cNvSpPr txBox="1"/>
          <p:nvPr/>
        </p:nvSpPr>
        <p:spPr>
          <a:xfrm>
            <a:off x="7544681" y="3827709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Jacket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Skirts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C5A4CE-0B18-4958-81D7-B13C1B08BD17}"/>
              </a:ext>
            </a:extLst>
          </p:cNvPr>
          <p:cNvSpPr txBox="1"/>
          <p:nvPr/>
        </p:nvSpPr>
        <p:spPr>
          <a:xfrm>
            <a:off x="8931809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Dancewear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Jogging </a:t>
            </a:r>
            <a:r>
              <a:rPr lang="it-IT" sz="1000" dirty="0" err="1"/>
              <a:t>suits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EB8C43E-5D2B-43AA-2B0D-E4D708BCFD5F}"/>
              </a:ext>
            </a:extLst>
          </p:cNvPr>
          <p:cNvSpPr txBox="1"/>
          <p:nvPr/>
        </p:nvSpPr>
        <p:spPr>
          <a:xfrm>
            <a:off x="4019709" y="5202924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Uniform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Aprons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DFA6AAD-93B7-F5BE-3F55-40A617CFFDF0}"/>
              </a:ext>
            </a:extLst>
          </p:cNvPr>
          <p:cNvSpPr txBox="1"/>
          <p:nvPr/>
        </p:nvSpPr>
        <p:spPr>
          <a:xfrm>
            <a:off x="9674156" y="5192482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Scarves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Hats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Jewelry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4286F2-2C21-6ADB-EFFB-316038181F90}"/>
              </a:ext>
            </a:extLst>
          </p:cNvPr>
          <p:cNvSpPr txBox="1"/>
          <p:nvPr/>
        </p:nvSpPr>
        <p:spPr>
          <a:xfrm>
            <a:off x="8096771" y="6461045"/>
            <a:ext cx="3033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* </a:t>
            </a:r>
            <a:r>
              <a:rPr lang="it-IT" sz="1000" dirty="0" err="1"/>
              <a:t>levels</a:t>
            </a:r>
            <a:r>
              <a:rPr lang="it-IT" sz="1000" dirty="0"/>
              <a:t> in bullet points can be </a:t>
            </a:r>
            <a:r>
              <a:rPr lang="it-IT" sz="1000" dirty="0" err="1"/>
              <a:t>further</a:t>
            </a:r>
            <a:r>
              <a:rPr lang="it-IT" sz="1000" dirty="0"/>
              <a:t> </a:t>
            </a:r>
            <a:r>
              <a:rPr lang="it-IT" sz="1000" dirty="0" err="1"/>
              <a:t>expanded</a:t>
            </a:r>
            <a:endParaRPr lang="it-IT" sz="1000" dirty="0"/>
          </a:p>
        </p:txBody>
      </p: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D91E9A5C-123C-833C-8B7B-FA5432D0995D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rot="5400000">
            <a:off x="4540380" y="1271516"/>
            <a:ext cx="544597" cy="21616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18391F57-8466-5C11-7C87-B5F045DC5C28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16200000" flipH="1">
            <a:off x="6911577" y="1061965"/>
            <a:ext cx="530497" cy="2566648"/>
          </a:xfrm>
          <a:prstGeom prst="bentConnector3">
            <a:avLst>
              <a:gd name="adj1" fmla="val 51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a gomito 43">
            <a:extLst>
              <a:ext uri="{FF2B5EF4-FFF2-40B4-BE49-F238E27FC236}">
                <a16:creationId xmlns:a16="http://schemas.microsoft.com/office/drawing/2014/main" id="{36B816D3-608B-A033-36A6-31C0F4BDF8B7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 rot="5400000">
            <a:off x="1902354" y="2911016"/>
            <a:ext cx="1718346" cy="1940655"/>
          </a:xfrm>
          <a:prstGeom prst="bentConnector3">
            <a:avLst>
              <a:gd name="adj1" fmla="val 106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a gomito 104">
            <a:extLst>
              <a:ext uri="{FF2B5EF4-FFF2-40B4-BE49-F238E27FC236}">
                <a16:creationId xmlns:a16="http://schemas.microsoft.com/office/drawing/2014/main" id="{234C1CD9-10C7-AEB0-D840-02A85BE723AB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 rot="5400000">
            <a:off x="2217606" y="1907518"/>
            <a:ext cx="399597" cy="2628901"/>
          </a:xfrm>
          <a:prstGeom prst="bentConnector3">
            <a:avLst>
              <a:gd name="adj1" fmla="val 460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ttore a gomito 111">
            <a:extLst>
              <a:ext uri="{FF2B5EF4-FFF2-40B4-BE49-F238E27FC236}">
                <a16:creationId xmlns:a16="http://schemas.microsoft.com/office/drawing/2014/main" id="{55E5E072-B2E8-8408-D789-C09FFDF8D1EA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 rot="5400000">
            <a:off x="2916988" y="2606900"/>
            <a:ext cx="399597" cy="1230137"/>
          </a:xfrm>
          <a:prstGeom prst="bentConnector3">
            <a:avLst>
              <a:gd name="adj1" fmla="val 468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ttore a gomito 115">
            <a:extLst>
              <a:ext uri="{FF2B5EF4-FFF2-40B4-BE49-F238E27FC236}">
                <a16:creationId xmlns:a16="http://schemas.microsoft.com/office/drawing/2014/main" id="{D361305B-4E6B-DC0E-AC0E-E88B23603E4C}"/>
              </a:ext>
            </a:extLst>
          </p:cNvPr>
          <p:cNvCxnSpPr>
            <a:cxnSpLocks/>
            <a:stCxn id="16" idx="2"/>
            <a:endCxn id="40" idx="0"/>
          </p:cNvCxnSpPr>
          <p:nvPr/>
        </p:nvCxnSpPr>
        <p:spPr>
          <a:xfrm rot="16200000" flipH="1">
            <a:off x="3616369" y="3137654"/>
            <a:ext cx="399597" cy="168627"/>
          </a:xfrm>
          <a:prstGeom prst="bentConnector3">
            <a:avLst>
              <a:gd name="adj1" fmla="val 46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a gomito 122">
            <a:extLst>
              <a:ext uri="{FF2B5EF4-FFF2-40B4-BE49-F238E27FC236}">
                <a16:creationId xmlns:a16="http://schemas.microsoft.com/office/drawing/2014/main" id="{70DAE013-BEF8-8452-050D-66BBC9256A78}"/>
              </a:ext>
            </a:extLst>
          </p:cNvPr>
          <p:cNvCxnSpPr>
            <a:cxnSpLocks/>
            <a:stCxn id="43" idx="0"/>
            <a:endCxn id="16" idx="2"/>
          </p:cNvCxnSpPr>
          <p:nvPr/>
        </p:nvCxnSpPr>
        <p:spPr>
          <a:xfrm rot="16200000" flipV="1">
            <a:off x="4315752" y="2438273"/>
            <a:ext cx="399597" cy="1567391"/>
          </a:xfrm>
          <a:prstGeom prst="bentConnector3">
            <a:avLst>
              <a:gd name="adj1" fmla="val 53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a gomito 126">
            <a:extLst>
              <a:ext uri="{FF2B5EF4-FFF2-40B4-BE49-F238E27FC236}">
                <a16:creationId xmlns:a16="http://schemas.microsoft.com/office/drawing/2014/main" id="{DF6BAE08-33C0-9A83-AE07-3B1B0EE8013A}"/>
              </a:ext>
            </a:extLst>
          </p:cNvPr>
          <p:cNvCxnSpPr>
            <a:cxnSpLocks/>
            <a:stCxn id="14" idx="0"/>
            <a:endCxn id="16" idx="2"/>
          </p:cNvCxnSpPr>
          <p:nvPr/>
        </p:nvCxnSpPr>
        <p:spPr>
          <a:xfrm rot="16200000" flipV="1">
            <a:off x="5030561" y="1723464"/>
            <a:ext cx="368743" cy="296615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a gomito 130">
            <a:extLst>
              <a:ext uri="{FF2B5EF4-FFF2-40B4-BE49-F238E27FC236}">
                <a16:creationId xmlns:a16="http://schemas.microsoft.com/office/drawing/2014/main" id="{4DED419A-8C0B-8466-2BC8-25E7088D7C9E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rot="16200000" flipV="1">
            <a:off x="5729943" y="1024082"/>
            <a:ext cx="368743" cy="4364919"/>
          </a:xfrm>
          <a:prstGeom prst="bentConnector3">
            <a:avLst>
              <a:gd name="adj1" fmla="val 506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a gomito 134">
            <a:extLst>
              <a:ext uri="{FF2B5EF4-FFF2-40B4-BE49-F238E27FC236}">
                <a16:creationId xmlns:a16="http://schemas.microsoft.com/office/drawing/2014/main" id="{534FE19B-1903-F489-BEE7-25482BC9398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rot="16200000" flipV="1">
            <a:off x="6424608" y="329417"/>
            <a:ext cx="378177" cy="5763683"/>
          </a:xfrm>
          <a:prstGeom prst="bentConnector3">
            <a:avLst>
              <a:gd name="adj1" fmla="val 515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a gomito 137">
            <a:extLst>
              <a:ext uri="{FF2B5EF4-FFF2-40B4-BE49-F238E27FC236}">
                <a16:creationId xmlns:a16="http://schemas.microsoft.com/office/drawing/2014/main" id="{53705F32-6F93-26E1-33D4-7F041810494A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rot="16200000" flipV="1">
            <a:off x="7128706" y="-374681"/>
            <a:ext cx="368743" cy="7162446"/>
          </a:xfrm>
          <a:prstGeom prst="bentConnector3">
            <a:avLst>
              <a:gd name="adj1" fmla="val 504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ttore a gomito 141">
            <a:extLst>
              <a:ext uri="{FF2B5EF4-FFF2-40B4-BE49-F238E27FC236}">
                <a16:creationId xmlns:a16="http://schemas.microsoft.com/office/drawing/2014/main" id="{B7DAF0C8-A1D5-BA3F-40B2-68A5672C0785}"/>
              </a:ext>
            </a:extLst>
          </p:cNvPr>
          <p:cNvCxnSpPr>
            <a:cxnSpLocks/>
            <a:stCxn id="23" idx="0"/>
            <a:endCxn id="16" idx="2"/>
          </p:cNvCxnSpPr>
          <p:nvPr/>
        </p:nvCxnSpPr>
        <p:spPr>
          <a:xfrm rot="16200000" flipV="1">
            <a:off x="3304090" y="3449935"/>
            <a:ext cx="1716141" cy="860612"/>
          </a:xfrm>
          <a:prstGeom prst="bentConnector3">
            <a:avLst>
              <a:gd name="adj1" fmla="val 893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ttore a gomito 164">
            <a:extLst>
              <a:ext uri="{FF2B5EF4-FFF2-40B4-BE49-F238E27FC236}">
                <a16:creationId xmlns:a16="http://schemas.microsoft.com/office/drawing/2014/main" id="{44422E43-90A8-0D81-7096-41291514C3A4}"/>
              </a:ext>
            </a:extLst>
          </p:cNvPr>
          <p:cNvCxnSpPr>
            <a:cxnSpLocks/>
            <a:stCxn id="22" idx="0"/>
            <a:endCxn id="16" idx="2"/>
          </p:cNvCxnSpPr>
          <p:nvPr/>
        </p:nvCxnSpPr>
        <p:spPr>
          <a:xfrm rot="16200000" flipV="1">
            <a:off x="4715226" y="2038799"/>
            <a:ext cx="1716141" cy="3682883"/>
          </a:xfrm>
          <a:prstGeom prst="bentConnector3">
            <a:avLst>
              <a:gd name="adj1" fmla="val 890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ttore a gomito 169">
            <a:extLst>
              <a:ext uri="{FF2B5EF4-FFF2-40B4-BE49-F238E27FC236}">
                <a16:creationId xmlns:a16="http://schemas.microsoft.com/office/drawing/2014/main" id="{A9DA9502-29B7-F337-A7B2-F7165DCB228F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rot="16200000" flipV="1">
            <a:off x="6123091" y="630934"/>
            <a:ext cx="1711921" cy="6494394"/>
          </a:xfrm>
          <a:prstGeom prst="bentConnector3">
            <a:avLst>
              <a:gd name="adj1" fmla="val 893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32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Sstructured</a:t>
            </a:r>
            <a:r>
              <a:rPr lang="it-IT" sz="4400" dirty="0"/>
              <a:t> data – Object </a:t>
            </a:r>
            <a:r>
              <a:rPr lang="it-IT" sz="4400" dirty="0" err="1"/>
              <a:t>taxonomy</a:t>
            </a:r>
            <a:r>
              <a:rPr lang="it-IT" sz="4400" dirty="0"/>
              <a:t> (2)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8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341410" y="168250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Object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CF4E31D-D73D-FBA4-BCEC-9AEC57F547F9}"/>
              </a:ext>
            </a:extLst>
          </p:cNvPr>
          <p:cNvSpPr/>
          <p:nvPr/>
        </p:nvSpPr>
        <p:spPr>
          <a:xfrm>
            <a:off x="3179763" y="2624638"/>
            <a:ext cx="1104181" cy="3975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Woman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4286F29-2336-E67E-031C-B5D1D9AFB4D7}"/>
              </a:ext>
            </a:extLst>
          </p:cNvPr>
          <p:cNvSpPr/>
          <p:nvPr/>
        </p:nvSpPr>
        <p:spPr>
          <a:xfrm>
            <a:off x="7908058" y="261053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Man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9330E32F-3B76-5241-7ADC-30CF8C82F24E}"/>
              </a:ext>
            </a:extLst>
          </p:cNvPr>
          <p:cNvSpPr/>
          <p:nvPr/>
        </p:nvSpPr>
        <p:spPr>
          <a:xfrm>
            <a:off x="550862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Work </a:t>
            </a:r>
            <a:r>
              <a:rPr lang="it-IT" sz="1200" dirty="0" err="1"/>
              <a:t>clothing</a:t>
            </a:r>
            <a:endParaRPr lang="it-IT" sz="1200" dirty="0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60B371BD-6F93-062E-EB4F-D6FFA0579241}"/>
              </a:ext>
            </a:extLst>
          </p:cNvPr>
          <p:cNvSpPr/>
          <p:nvPr/>
        </p:nvSpPr>
        <p:spPr>
          <a:xfrm>
            <a:off x="3348390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Sportswear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FF5B1666-BEEE-D0B5-2501-E77FE39F9474}"/>
              </a:ext>
            </a:extLst>
          </p:cNvPr>
          <p:cNvSpPr/>
          <p:nvPr/>
        </p:nvSpPr>
        <p:spPr>
          <a:xfrm>
            <a:off x="4747154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Evening</a:t>
            </a:r>
            <a:r>
              <a:rPr lang="it-IT" sz="1200" dirty="0"/>
              <a:t> and </a:t>
            </a:r>
            <a:r>
              <a:rPr lang="it-IT" sz="1200" dirty="0" err="1"/>
              <a:t>bridal</a:t>
            </a:r>
            <a:endParaRPr lang="it-IT" sz="120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37B83A0-61B4-1F5E-4A02-700AF0C60972}"/>
              </a:ext>
            </a:extLst>
          </p:cNvPr>
          <p:cNvSpPr/>
          <p:nvPr/>
        </p:nvSpPr>
        <p:spPr>
          <a:xfrm>
            <a:off x="6145918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Outerwear</a:t>
            </a:r>
            <a:endParaRPr lang="it-IT" sz="120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D6667664-1471-840B-A3FB-F47A77D81D3E}"/>
              </a:ext>
            </a:extLst>
          </p:cNvPr>
          <p:cNvSpPr/>
          <p:nvPr/>
        </p:nvSpPr>
        <p:spPr>
          <a:xfrm>
            <a:off x="7544682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Tailored</a:t>
            </a:r>
            <a:endParaRPr lang="it-IT" sz="120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1A219427-5C6D-BDCB-6DB8-814093B99D3E}"/>
              </a:ext>
            </a:extLst>
          </p:cNvPr>
          <p:cNvSpPr/>
          <p:nvPr/>
        </p:nvSpPr>
        <p:spPr>
          <a:xfrm>
            <a:off x="8943446" y="340034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Active </a:t>
            </a:r>
            <a:r>
              <a:rPr lang="it-IT" sz="1200" dirty="0" err="1"/>
              <a:t>wear</a:t>
            </a:r>
            <a:endParaRPr lang="it-IT" sz="120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C38CB4D-5888-B924-866C-A850B6C2E756}"/>
              </a:ext>
            </a:extLst>
          </p:cNvPr>
          <p:cNvSpPr/>
          <p:nvPr/>
        </p:nvSpPr>
        <p:spPr>
          <a:xfrm>
            <a:off x="10342209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Swimwear</a:t>
            </a:r>
            <a:r>
              <a:rPr lang="it-IT" sz="1200" dirty="0"/>
              <a:t> -  beachwear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9A560DB4-8B3B-C799-B923-D8AF3B9DB79B}"/>
              </a:ext>
            </a:extLst>
          </p:cNvPr>
          <p:cNvSpPr/>
          <p:nvPr/>
        </p:nvSpPr>
        <p:spPr>
          <a:xfrm>
            <a:off x="1937990" y="342513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Intimate </a:t>
            </a:r>
            <a:r>
              <a:rPr lang="it-IT" sz="1200" dirty="0" err="1"/>
              <a:t>apparel</a:t>
            </a:r>
            <a:endParaRPr lang="it-IT" sz="120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4A13A78B-C2C1-C1A1-6B3F-3DA0CD4AD693}"/>
              </a:ext>
            </a:extLst>
          </p:cNvPr>
          <p:cNvSpPr/>
          <p:nvPr/>
        </p:nvSpPr>
        <p:spPr>
          <a:xfrm>
            <a:off x="8333735" y="4797714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Accessories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A6C798A-22E1-8601-5B82-44E1B79C610E}"/>
              </a:ext>
            </a:extLst>
          </p:cNvPr>
          <p:cNvSpPr/>
          <p:nvPr/>
        </p:nvSpPr>
        <p:spPr>
          <a:xfrm>
            <a:off x="5447185" y="480949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Footwear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BA500C7F-8857-735E-6975-6F257F962E5F}"/>
              </a:ext>
            </a:extLst>
          </p:cNvPr>
          <p:cNvSpPr/>
          <p:nvPr/>
        </p:nvSpPr>
        <p:spPr>
          <a:xfrm>
            <a:off x="2592742" y="480949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Miscellaneous</a:t>
            </a:r>
            <a:endParaRPr lang="it-IT" sz="12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5B6E3CD-0815-D0ED-7548-2ED1EB66F496}"/>
              </a:ext>
            </a:extLst>
          </p:cNvPr>
          <p:cNvSpPr txBox="1"/>
          <p:nvPr/>
        </p:nvSpPr>
        <p:spPr>
          <a:xfrm>
            <a:off x="1937990" y="3888774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Underwear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Sleepwear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7F02881-3A63-C2CE-2C2F-07F1B6A94E91}"/>
              </a:ext>
            </a:extLst>
          </p:cNvPr>
          <p:cNvSpPr txBox="1"/>
          <p:nvPr/>
        </p:nvSpPr>
        <p:spPr>
          <a:xfrm>
            <a:off x="5436851" y="5274714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Slip-on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Lace-up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7027315-8A58-3B54-410E-50A4968C4534}"/>
              </a:ext>
            </a:extLst>
          </p:cNvPr>
          <p:cNvSpPr txBox="1"/>
          <p:nvPr/>
        </p:nvSpPr>
        <p:spPr>
          <a:xfrm>
            <a:off x="3360025" y="3914355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D16B708-5CBD-242C-09E5-ED75E2460C85}"/>
              </a:ext>
            </a:extLst>
          </p:cNvPr>
          <p:cNvSpPr txBox="1"/>
          <p:nvPr/>
        </p:nvSpPr>
        <p:spPr>
          <a:xfrm>
            <a:off x="4747153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Cocktail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Wedding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967E9A2-8372-4028-26AC-15D4C4EE0BBA}"/>
              </a:ext>
            </a:extLst>
          </p:cNvPr>
          <p:cNvSpPr txBox="1"/>
          <p:nvPr/>
        </p:nvSpPr>
        <p:spPr>
          <a:xfrm>
            <a:off x="6157553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Parkas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Ski 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C052AAF-B2AD-46BB-38FC-81C6DD2D2A6A}"/>
              </a:ext>
            </a:extLst>
          </p:cNvPr>
          <p:cNvSpPr txBox="1"/>
          <p:nvPr/>
        </p:nvSpPr>
        <p:spPr>
          <a:xfrm>
            <a:off x="7544681" y="3827709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Suits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Shirt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C5A4CE-0B18-4958-81D7-B13C1B08BD17}"/>
              </a:ext>
            </a:extLst>
          </p:cNvPr>
          <p:cNvSpPr txBox="1"/>
          <p:nvPr/>
        </p:nvSpPr>
        <p:spPr>
          <a:xfrm>
            <a:off x="8931809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Shorts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Sport shirts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EB8C43E-5D2B-43AA-2B0D-E4D708BCFD5F}"/>
              </a:ext>
            </a:extLst>
          </p:cNvPr>
          <p:cNvSpPr txBox="1"/>
          <p:nvPr/>
        </p:nvSpPr>
        <p:spPr>
          <a:xfrm>
            <a:off x="2572076" y="5274111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Uniform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Aprons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DFA6AAD-93B7-F5BE-3F55-40A617CFFDF0}"/>
              </a:ext>
            </a:extLst>
          </p:cNvPr>
          <p:cNvSpPr txBox="1"/>
          <p:nvPr/>
        </p:nvSpPr>
        <p:spPr>
          <a:xfrm>
            <a:off x="8333734" y="5256105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Scarves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Hats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Jewelry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A1912E8-9129-90F5-C16E-4DCBE4843989}"/>
              </a:ext>
            </a:extLst>
          </p:cNvPr>
          <p:cNvSpPr txBox="1"/>
          <p:nvPr/>
        </p:nvSpPr>
        <p:spPr>
          <a:xfrm>
            <a:off x="7165911" y="6461045"/>
            <a:ext cx="396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* </a:t>
            </a:r>
            <a:r>
              <a:rPr lang="it-IT" sz="1000" dirty="0" err="1"/>
              <a:t>levels</a:t>
            </a:r>
            <a:r>
              <a:rPr lang="it-IT" sz="1000" dirty="0"/>
              <a:t> in bullet points </a:t>
            </a:r>
            <a:r>
              <a:rPr lang="it-IT" sz="1000" dirty="0" err="1"/>
              <a:t>could</a:t>
            </a:r>
            <a:r>
              <a:rPr lang="it-IT" sz="1000" dirty="0"/>
              <a:t> be </a:t>
            </a:r>
            <a:r>
              <a:rPr lang="it-IT" sz="1000" dirty="0" err="1"/>
              <a:t>further</a:t>
            </a:r>
            <a:r>
              <a:rPr lang="it-IT" sz="1000" dirty="0"/>
              <a:t> </a:t>
            </a:r>
            <a:r>
              <a:rPr lang="it-IT" sz="1000" dirty="0" err="1"/>
              <a:t>trated</a:t>
            </a:r>
            <a:r>
              <a:rPr lang="it-IT" sz="1000" dirty="0"/>
              <a:t> </a:t>
            </a:r>
            <a:r>
              <a:rPr lang="it-IT" sz="1000" dirty="0" err="1"/>
              <a:t>as</a:t>
            </a:r>
            <a:r>
              <a:rPr lang="it-IT" sz="1000" dirty="0"/>
              <a:t> </a:t>
            </a:r>
            <a:r>
              <a:rPr lang="it-IT" sz="1000" dirty="0" err="1"/>
              <a:t>taxonomy</a:t>
            </a:r>
            <a:r>
              <a:rPr lang="it-IT" sz="1000" dirty="0"/>
              <a:t> </a:t>
            </a:r>
            <a:r>
              <a:rPr lang="it-IT" sz="1000" dirty="0" err="1"/>
              <a:t>nodes</a:t>
            </a:r>
            <a:endParaRPr lang="it-IT" sz="10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3022E46-D648-160A-22EC-647A2BEABAA2}"/>
              </a:ext>
            </a:extLst>
          </p:cNvPr>
          <p:cNvSpPr txBox="1"/>
          <p:nvPr/>
        </p:nvSpPr>
        <p:spPr>
          <a:xfrm>
            <a:off x="10318937" y="3914355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Brief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Trunk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B5BC9835-06D6-70B0-656B-F7B068C4F0F1}"/>
              </a:ext>
            </a:extLst>
          </p:cNvPr>
          <p:cNvCxnSpPr>
            <a:cxnSpLocks/>
          </p:cNvCxnSpPr>
          <p:nvPr/>
        </p:nvCxnSpPr>
        <p:spPr>
          <a:xfrm>
            <a:off x="1102952" y="3200400"/>
            <a:ext cx="97913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ED964B2C-4529-A68C-98BF-E69F81340966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460149" y="3008070"/>
            <a:ext cx="0" cy="19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B7BCF5-3252-9523-5704-2BE0A81BA52B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02953" y="3198582"/>
            <a:ext cx="0" cy="22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51E24A0F-187B-BF6E-44E8-3BD2F4F4D9B0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490080" y="3198582"/>
            <a:ext cx="1" cy="226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F3160B2A-6D14-3C67-BFB5-D0AFBA76D7F3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3900480" y="3198582"/>
            <a:ext cx="1" cy="22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F6DD49B0-65C4-5D74-B629-88BEEF18E6CD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99243" y="3198582"/>
            <a:ext cx="2" cy="22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3D35FF7D-A632-8668-B9BE-D49A78A02F1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98007" y="3198582"/>
            <a:ext cx="2" cy="192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31644BFB-F0B6-CC4D-7CB1-994BAE67145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096773" y="3198582"/>
            <a:ext cx="0" cy="192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22C10773-B978-7B08-7767-F980A3EF03B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495536" y="3198582"/>
            <a:ext cx="1" cy="20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B2D97927-744E-48BC-4813-DA2B6667495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894300" y="3197957"/>
            <a:ext cx="0" cy="19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diritto 102">
            <a:extLst>
              <a:ext uri="{FF2B5EF4-FFF2-40B4-BE49-F238E27FC236}">
                <a16:creationId xmlns:a16="http://schemas.microsoft.com/office/drawing/2014/main" id="{8BC69E03-3AC7-9E9A-3C29-90E65F23D550}"/>
              </a:ext>
            </a:extLst>
          </p:cNvPr>
          <p:cNvCxnSpPr>
            <a:cxnSpLocks/>
          </p:cNvCxnSpPr>
          <p:nvPr/>
        </p:nvCxnSpPr>
        <p:spPr>
          <a:xfrm flipH="1">
            <a:off x="5999276" y="3213275"/>
            <a:ext cx="55" cy="159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ttore diritto 108">
            <a:extLst>
              <a:ext uri="{FF2B5EF4-FFF2-40B4-BE49-F238E27FC236}">
                <a16:creationId xmlns:a16="http://schemas.microsoft.com/office/drawing/2014/main" id="{2F17AA27-74E0-2EB5-3A72-83BD6C023D8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885826" y="3197957"/>
            <a:ext cx="0" cy="159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ttore diritto 112">
            <a:extLst>
              <a:ext uri="{FF2B5EF4-FFF2-40B4-BE49-F238E27FC236}">
                <a16:creationId xmlns:a16="http://schemas.microsoft.com/office/drawing/2014/main" id="{D4B4074E-8AF2-814C-355F-A6E80E7EAE8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144833" y="3197957"/>
            <a:ext cx="0" cy="1611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a gomito 116">
            <a:extLst>
              <a:ext uri="{FF2B5EF4-FFF2-40B4-BE49-F238E27FC236}">
                <a16:creationId xmlns:a16="http://schemas.microsoft.com/office/drawing/2014/main" id="{2FC61E0A-6861-06D9-6E68-2433C7DA9CDF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16200000" flipH="1">
            <a:off x="6911577" y="1061965"/>
            <a:ext cx="530497" cy="25666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a gomito 118">
            <a:extLst>
              <a:ext uri="{FF2B5EF4-FFF2-40B4-BE49-F238E27FC236}">
                <a16:creationId xmlns:a16="http://schemas.microsoft.com/office/drawing/2014/main" id="{5E0E6B47-0D72-18A3-3554-C6AFE430DD6F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rot="5400000">
            <a:off x="4540380" y="1271516"/>
            <a:ext cx="544597" cy="2161647"/>
          </a:xfrm>
          <a:prstGeom prst="bentConnector3">
            <a:avLst>
              <a:gd name="adj1" fmla="val 4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5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Structured</a:t>
            </a:r>
            <a:r>
              <a:rPr lang="it-IT" sz="4400" dirty="0"/>
              <a:t> data – Sector </a:t>
            </a:r>
            <a:r>
              <a:rPr lang="it-IT" sz="4400" dirty="0" err="1"/>
              <a:t>taxonomy</a:t>
            </a:r>
            <a:endParaRPr lang="it-IT" sz="4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9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341410" y="168250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Sector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CF4E31D-D73D-FBA4-BCEC-9AEC57F547F9}"/>
              </a:ext>
            </a:extLst>
          </p:cNvPr>
          <p:cNvSpPr/>
          <p:nvPr/>
        </p:nvSpPr>
        <p:spPr>
          <a:xfrm>
            <a:off x="3179763" y="2831670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Sport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4286F29-2336-E67E-031C-B5D1D9AFB4D7}"/>
              </a:ext>
            </a:extLst>
          </p:cNvPr>
          <p:cNvSpPr/>
          <p:nvPr/>
        </p:nvSpPr>
        <p:spPr>
          <a:xfrm>
            <a:off x="7908058" y="2817570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Spare</a:t>
            </a:r>
            <a:r>
              <a:rPr lang="it-IT" sz="1600" dirty="0"/>
              <a:t> time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9330E32F-3B76-5241-7ADC-30CF8C82F24E}"/>
              </a:ext>
            </a:extLst>
          </p:cNvPr>
          <p:cNvSpPr/>
          <p:nvPr/>
        </p:nvSpPr>
        <p:spPr>
          <a:xfrm>
            <a:off x="6175183" y="415139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Beach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74958098-6685-3F46-307C-C02518030782}"/>
              </a:ext>
            </a:extLst>
          </p:cNvPr>
          <p:cNvSpPr/>
          <p:nvPr/>
        </p:nvSpPr>
        <p:spPr>
          <a:xfrm>
            <a:off x="7509401" y="415139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Party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60B371BD-6F93-062E-EB4F-D6FFA0579241}"/>
              </a:ext>
            </a:extLst>
          </p:cNvPr>
          <p:cNvSpPr/>
          <p:nvPr/>
        </p:nvSpPr>
        <p:spPr>
          <a:xfrm>
            <a:off x="8807581" y="415139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Mountain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6E1BDDD-EDA5-40C9-290F-9C0C8F89DAD7}"/>
              </a:ext>
            </a:extLst>
          </p:cNvPr>
          <p:cNvSpPr txBox="1"/>
          <p:nvPr/>
        </p:nvSpPr>
        <p:spPr>
          <a:xfrm>
            <a:off x="3379787" y="4179597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FF5B1666-BEEE-D0B5-2501-E77FE39F9474}"/>
              </a:ext>
            </a:extLst>
          </p:cNvPr>
          <p:cNvSpPr/>
          <p:nvPr/>
        </p:nvSpPr>
        <p:spPr>
          <a:xfrm>
            <a:off x="10105761" y="415139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City</a:t>
            </a:r>
          </a:p>
        </p:txBody>
      </p: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ABF1B31F-E25D-F12A-787C-534B353B8567}"/>
              </a:ext>
            </a:extLst>
          </p:cNvPr>
          <p:cNvCxnSpPr>
            <a:stCxn id="7" idx="2"/>
            <a:endCxn id="16" idx="0"/>
          </p:cNvCxnSpPr>
          <p:nvPr/>
        </p:nvCxnSpPr>
        <p:spPr>
          <a:xfrm rot="5400000">
            <a:off x="4436864" y="1375032"/>
            <a:ext cx="751629" cy="21616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550C6ECB-FA24-060B-700E-78F81C46993D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16200000" flipH="1">
            <a:off x="6808061" y="1165481"/>
            <a:ext cx="737529" cy="2566648"/>
          </a:xfrm>
          <a:prstGeom prst="bentConnector3">
            <a:avLst>
              <a:gd name="adj1" fmla="val 510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1316524-5BAA-6C3B-2FFC-F37F9B35DFC9}"/>
              </a:ext>
            </a:extLst>
          </p:cNvPr>
          <p:cNvCxnSpPr>
            <a:cxnSpLocks/>
          </p:cNvCxnSpPr>
          <p:nvPr/>
        </p:nvCxnSpPr>
        <p:spPr>
          <a:xfrm>
            <a:off x="6727274" y="3761232"/>
            <a:ext cx="3898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19494AED-BA95-26A1-B362-F2587A6CA4CD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6727274" y="3761232"/>
            <a:ext cx="0" cy="39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5C6F8B7E-923E-01BA-3F67-65D4247874B2}"/>
              </a:ext>
            </a:extLst>
          </p:cNvPr>
          <p:cNvCxnSpPr>
            <a:cxnSpLocks/>
          </p:cNvCxnSpPr>
          <p:nvPr/>
        </p:nvCxnSpPr>
        <p:spPr>
          <a:xfrm flipV="1">
            <a:off x="8093159" y="3761232"/>
            <a:ext cx="0" cy="39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AD296FB7-2613-E02C-AAEE-BCC30B135CDC}"/>
              </a:ext>
            </a:extLst>
          </p:cNvPr>
          <p:cNvCxnSpPr>
            <a:cxnSpLocks/>
          </p:cNvCxnSpPr>
          <p:nvPr/>
        </p:nvCxnSpPr>
        <p:spPr>
          <a:xfrm flipV="1">
            <a:off x="9367604" y="3761232"/>
            <a:ext cx="0" cy="39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D13D63DC-1033-1AC1-E9E3-79CDB13B7C7A}"/>
              </a:ext>
            </a:extLst>
          </p:cNvPr>
          <p:cNvCxnSpPr>
            <a:cxnSpLocks/>
          </p:cNvCxnSpPr>
          <p:nvPr/>
        </p:nvCxnSpPr>
        <p:spPr>
          <a:xfrm flipV="1">
            <a:off x="10625328" y="3761232"/>
            <a:ext cx="0" cy="39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5C618165-69E3-84CF-9EAA-67C6D55CDF3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460149" y="3215102"/>
            <a:ext cx="0" cy="546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161ADC66-04C2-9CEE-766E-0E4F7A54CCCD}"/>
              </a:ext>
            </a:extLst>
          </p:cNvPr>
          <p:cNvCxnSpPr>
            <a:cxnSpLocks/>
            <a:stCxn id="42" idx="0"/>
            <a:endCxn id="16" idx="2"/>
          </p:cNvCxnSpPr>
          <p:nvPr/>
        </p:nvCxnSpPr>
        <p:spPr>
          <a:xfrm flipV="1">
            <a:off x="3731853" y="3229202"/>
            <a:ext cx="1" cy="950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402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{4BC39D50-1E57-4F6F-B79A-B2871C71CCDC}tf33713516_win32</Template>
  <TotalTime>2428</TotalTime>
  <Words>3021</Words>
  <Application>Microsoft Office PowerPoint</Application>
  <PresentationFormat>Widescreen</PresentationFormat>
  <Paragraphs>1244</Paragraphs>
  <Slides>33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Consolas</vt:lpstr>
      <vt:lpstr>Gill Sans MT</vt:lpstr>
      <vt:lpstr>Walbaum Display</vt:lpstr>
      <vt:lpstr>3DFloatVTI</vt:lpstr>
      <vt:lpstr>SHINE – (Advanced) faSHion engINE</vt:lpstr>
      <vt:lpstr>Any time I look at my girlfriend opening the wardrobe and spending a lot of time choosing how to dress up, I think how useful could be an automatic and intelligent personal fashion assistant…</vt:lpstr>
      <vt:lpstr>Description</vt:lpstr>
      <vt:lpstr>Exercise 1.A</vt:lpstr>
      <vt:lpstr>Structured data – Clothes DB</vt:lpstr>
      <vt:lpstr>Structured data– Users DB</vt:lpstr>
      <vt:lpstr>Semi-Structured data – Object taxonomy* (1)</vt:lpstr>
      <vt:lpstr>Semi-Sstructured data – Object taxonomy (2)</vt:lpstr>
      <vt:lpstr>Semi-Structured data – Sector taxonomy</vt:lpstr>
      <vt:lpstr>Semi-Structured data – Sport taxonomy</vt:lpstr>
      <vt:lpstr>Semi-Structured data – Geography taxonomy</vt:lpstr>
      <vt:lpstr>Semi-Structured data – Style taxonomy</vt:lpstr>
      <vt:lpstr>Unstructured data – Low level features</vt:lpstr>
      <vt:lpstr>Unstructured data – Text</vt:lpstr>
      <vt:lpstr>Exercise 1.C – Information Retrieval</vt:lpstr>
      <vt:lpstr>Boolean Model: Term-Document Matrix</vt:lpstr>
      <vt:lpstr>Boolean Model: Term-Document Matrix</vt:lpstr>
      <vt:lpstr>Boolean Model: Term-Document Matrix</vt:lpstr>
      <vt:lpstr>Information Retrieval: Inverted Index</vt:lpstr>
      <vt:lpstr>Information Retrieval: Inverted Index – Query 1</vt:lpstr>
      <vt:lpstr>Information Retrieval: Inverted Index – Query 2</vt:lpstr>
      <vt:lpstr>IR – Vector Space Model</vt:lpstr>
      <vt:lpstr>Vector Space Model – Query 1</vt:lpstr>
      <vt:lpstr>Vector Space Model – Query 2</vt:lpstr>
      <vt:lpstr>IR System Performance Evaluation</vt:lpstr>
      <vt:lpstr>IR System Performance Evaluation Query 1</vt:lpstr>
      <vt:lpstr>IR System Performance Evaluation Query 1</vt:lpstr>
      <vt:lpstr>IR System Performance Evaluation - Overall</vt:lpstr>
      <vt:lpstr>Exercise 1.D – Low Level Features – (Clothes) Global features</vt:lpstr>
      <vt:lpstr>Global features – HSV Bhattacharyya distance ranking</vt:lpstr>
      <vt:lpstr>Low Level Features – Local features – Regions’ tags*</vt:lpstr>
      <vt:lpstr>Low Level Features – Local features – SIFT (on Regions)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SHINE – (Advanced) faSHion engINE</dc:title>
  <dc:creator>Lorenzo Cellini</dc:creator>
  <cp:lastModifiedBy>Lorenzo Cellini</cp:lastModifiedBy>
  <cp:revision>1</cp:revision>
  <dcterms:created xsi:type="dcterms:W3CDTF">2022-05-21T14:28:07Z</dcterms:created>
  <dcterms:modified xsi:type="dcterms:W3CDTF">2022-06-12T10:52:38Z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